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4.xml"/>
  <Override ContentType="application/vnd.openxmlformats-officedocument.presentationml.notesSlide+xml" PartName="/ppt/notesSlides/notesSlide39.xml"/>
  <Override ContentType="application/vnd.openxmlformats-officedocument.presentationml.notesSlide+xml" PartName="/ppt/notesSlides/notesSlide5.xml"/>
  <Override ContentType="application/vnd.openxmlformats-officedocument.presentationml.notesSlide+xml" PartName="/ppt/notesSlides/notesSlide20.xml"/>
  <Override ContentType="application/vnd.openxmlformats-officedocument.presentationml.notesSlide+xml" PartName="/ppt/notesSlides/notesSlide9.xml"/>
  <Override ContentType="application/vnd.openxmlformats-officedocument.presentationml.notesSlide+xml" PartName="/ppt/notesSlides/notesSlide33.xml"/>
  <Override ContentType="application/vnd.openxmlformats-officedocument.presentationml.notesSlide+xml" PartName="/ppt/notesSlides/notesSlide10.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47.xml"/>
  <Override ContentType="application/vnd.openxmlformats-officedocument.presentationml.notesSlide+xml" PartName="/ppt/notesSlides/notesSlide1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37.xml"/>
  <Override ContentType="application/vnd.openxmlformats-officedocument.presentationml.notesSlide+xml" PartName="/ppt/notesSlides/notesSlide32.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35.xml"/>
  <Override ContentType="application/vnd.openxmlformats-officedocument.presentationml.notesSlide+xml" PartName="/ppt/notesSlides/notesSlide31.xml"/>
  <Override ContentType="application/vnd.openxmlformats-officedocument.presentationml.notesSlide+xml" PartName="/ppt/notesSlides/notesSlide22.xml"/>
  <Override ContentType="application/vnd.openxmlformats-officedocument.presentationml.notesSlide+xml" PartName="/ppt/notesSlides/notesSlide13.xml"/>
  <Override ContentType="application/vnd.openxmlformats-officedocument.presentationml.notesSlide+xml" PartName="/ppt/notesSlides/notesSlide27.xml"/>
  <Override ContentType="application/vnd.openxmlformats-officedocument.presentationml.notesSlide+xml" PartName="/ppt/notesSlides/notesSlide41.xml"/>
  <Override ContentType="application/vnd.openxmlformats-officedocument.presentationml.notesSlide+xml" PartName="/ppt/notesSlides/notesSlide16.xml"/>
  <Override ContentType="application/vnd.openxmlformats-officedocument.presentationml.notesSlide+xml" PartName="/ppt/notesSlides/notesSlide12.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5.xml"/>
  <Override ContentType="application/vnd.openxmlformats-officedocument.presentationml.notesSlide+xml" PartName="/ppt/notesSlides/notesSlide6.xml"/>
  <Override ContentType="application/vnd.openxmlformats-officedocument.presentationml.notesSlide+xml" PartName="/ppt/notesSlides/notesSlide42.xml"/>
  <Override ContentType="application/vnd.openxmlformats-officedocument.presentationml.notesSlide+xml" PartName="/ppt/notesSlides/notesSlide38.xml"/>
  <Override ContentType="application/vnd.openxmlformats-officedocument.presentationml.notesSlide+xml" PartName="/ppt/notesSlides/notesSlide28.xml"/>
  <Override ContentType="application/vnd.openxmlformats-officedocument.presentationml.notesSlide+xml" PartName="/ppt/notesSlides/notesSlide40.xml"/>
  <Override ContentType="application/vnd.openxmlformats-officedocument.presentationml.notesSlide+xml" PartName="/ppt/notesSlides/notesSlide26.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45.xml"/>
  <Override ContentType="application/vnd.openxmlformats-officedocument.presentationml.notesSlide+xml" PartName="/ppt/notesSlides/notesSlide23.xml"/>
  <Override ContentType="application/vnd.openxmlformats-officedocument.presentationml.notesSlide+xml" PartName="/ppt/notesSlides/notesSlide29.xml"/>
  <Override ContentType="application/vnd.openxmlformats-officedocument.presentationml.notesSlide+xml" PartName="/ppt/notesSlides/notesSlide44.xml"/>
  <Override ContentType="application/vnd.openxmlformats-officedocument.presentationml.notesSlide+xml" PartName="/ppt/notesSlides/notesSlide46.xml"/>
  <Override ContentType="application/vnd.openxmlformats-officedocument.presentationml.notesSlide+xml" PartName="/ppt/notesSlides/notesSlide19.xml"/>
  <Override ContentType="application/vnd.openxmlformats-officedocument.presentationml.notesSlide+xml" PartName="/ppt/notesSlides/notesSlide30.xml"/>
  <Override ContentType="application/vnd.openxmlformats-officedocument.presentationml.notesSlide+xml" PartName="/ppt/notesSlides/notesSlide34.xml"/>
  <Override ContentType="application/vnd.openxmlformats-officedocument.presentationml.notesSlide+xml" PartName="/ppt/notesSlides/notesSlide21.xml"/>
  <Override ContentType="application/vnd.openxmlformats-officedocument.presentationml.notesSlide+xml" PartName="/ppt/notesSlides/notesSlide36.xml"/>
  <Override ContentType="application/vnd.openxmlformats-officedocument.presentationml.notesSlide+xml" PartName="/ppt/notesSlides/notesSlide1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37.xml"/>
  <Override ContentType="application/vnd.openxmlformats-officedocument.presentationml.slide+xml" PartName="/ppt/slides/slide47.xml"/>
  <Override ContentType="application/vnd.openxmlformats-officedocument.presentationml.slide+xml" PartName="/ppt/slides/slide16.xml"/>
  <Override ContentType="application/vnd.openxmlformats-officedocument.presentationml.slide+xml" PartName="/ppt/slides/slide21.xml"/>
  <Override ContentType="application/vnd.openxmlformats-officedocument.presentationml.slide+xml" PartName="/ppt/slides/slide45.xml"/>
  <Override ContentType="application/vnd.openxmlformats-officedocument.presentationml.slide+xml" PartName="/ppt/slides/slide2.xml"/>
  <Override ContentType="application/vnd.openxmlformats-officedocument.presentationml.slide+xml" PartName="/ppt/slides/slide26.xml"/>
  <Override ContentType="application/vnd.openxmlformats-officedocument.presentationml.slide+xml" PartName="/ppt/slides/slide6.xml"/>
  <Override ContentType="application/vnd.openxmlformats-officedocument.presentationml.slide+xml" PartName="/ppt/slides/slide3.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36.xml"/>
  <Override ContentType="application/vnd.openxmlformats-officedocument.presentationml.slide+xml" PartName="/ppt/slides/slide35.xml"/>
  <Override ContentType="application/vnd.openxmlformats-officedocument.presentationml.slide+xml" PartName="/ppt/slides/slide17.xml"/>
  <Override ContentType="application/vnd.openxmlformats-officedocument.presentationml.slide+xml" PartName="/ppt/slides/slide24.xml"/>
  <Override ContentType="application/vnd.openxmlformats-officedocument.presentationml.slide+xml" PartName="/ppt/slides/slide34.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42.xml"/>
  <Override ContentType="application/vnd.openxmlformats-officedocument.presentationml.slide+xml" PartName="/ppt/slides/slide31.xml"/>
  <Override ContentType="application/vnd.openxmlformats-officedocument.presentationml.slide+xml" PartName="/ppt/slides/slide43.xml"/>
  <Override ContentType="application/vnd.openxmlformats-officedocument.presentationml.slide+xml" PartName="/ppt/slides/slide40.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4.xml"/>
  <Override ContentType="application/vnd.openxmlformats-officedocument.presentationml.slide+xml" PartName="/ppt/slides/slide38.xml"/>
  <Override ContentType="application/vnd.openxmlformats-officedocument.presentationml.slide+xml" PartName="/ppt/slides/slide20.xml"/>
  <Override ContentType="application/vnd.openxmlformats-officedocument.presentationml.slide+xml" PartName="/ppt/slides/slide12.xml"/>
  <Override ContentType="application/vnd.openxmlformats-officedocument.presentationml.slide+xml" PartName="/ppt/slides/slide46.xml"/>
  <Override ContentType="application/vnd.openxmlformats-officedocument.presentationml.slide+xml" PartName="/ppt/slides/slide13.xml"/>
  <Override ContentType="application/vnd.openxmlformats-officedocument.presentationml.slide+xml" PartName="/ppt/slides/slide29.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0.xml"/>
  <Override ContentType="application/vnd.openxmlformats-officedocument.presentationml.slide+xml" PartName="/ppt/slides/slide8.xml"/>
  <Override ContentType="application/vnd.openxmlformats-officedocument.presentationml.slide+xml" PartName="/ppt/slides/slide27.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22.xml"/>
  <Override ContentType="application/vnd.openxmlformats-officedocument.presentationml.tableStyles+xml" PartName="/ppt/tableStyles.xml"/>
</Types>
</file>

<file path=_rels/.rels><?xml version="1.0" encoding="UTF-8" standalone="yes"?><Relationships xmlns="http://schemas.openxmlformats.org/package/2006/relationships"><Relationship Type="http://schemas.openxmlformats.org/officeDocument/2006/relationships/officeDocument" Id="rId1"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c:Ignorable="mv" autoCompressPictures="0" mc:PreserveAttributes="mv:*"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y="6858000" cx="9144000"/>
  <p:notesSz cy="9144000" cx="6858000"/>
  <p:defaultText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ype="http://schemas.openxmlformats.org/officeDocument/2006/relationships/slide" Id="rId39" Target="slides/slide34.xml"/><Relationship Type="http://schemas.openxmlformats.org/officeDocument/2006/relationships/slide" Id="rId38" Target="slides/slide33.xml"/><Relationship Type="http://schemas.openxmlformats.org/officeDocument/2006/relationships/slide" Id="rId37" Target="slides/slide32.xml"/><Relationship Type="http://schemas.openxmlformats.org/officeDocument/2006/relationships/slide" Id="rId36" Target="slides/slide31.xml"/><Relationship Type="http://schemas.openxmlformats.org/officeDocument/2006/relationships/slide" Id="rId30" Target="slides/slide25.xml"/><Relationship Type="http://schemas.openxmlformats.org/officeDocument/2006/relationships/slide" Id="rId31" Target="slides/slide26.xml"/><Relationship Type="http://schemas.openxmlformats.org/officeDocument/2006/relationships/slide" Id="rId34" Target="slides/slide29.xml"/><Relationship Type="http://schemas.openxmlformats.org/officeDocument/2006/relationships/slide" Id="rId35" Target="slides/slide30.xml"/><Relationship Type="http://schemas.openxmlformats.org/officeDocument/2006/relationships/slide" Id="rId32" Target="slides/slide27.xml"/><Relationship Type="http://schemas.openxmlformats.org/officeDocument/2006/relationships/slide" Id="rId33" Target="slides/slide28.xml"/><Relationship Type="http://schemas.openxmlformats.org/officeDocument/2006/relationships/slide" Id="rId48" Target="slides/slide43.xml"/><Relationship Type="http://schemas.openxmlformats.org/officeDocument/2006/relationships/slide" Id="rId47" Target="slides/slide42.xml"/><Relationship Type="http://schemas.openxmlformats.org/officeDocument/2006/relationships/slide" Id="rId49" Target="slides/slide44.xml"/><Relationship Type="http://schemas.openxmlformats.org/officeDocument/2006/relationships/presProps" Id="rId2" Target="presProps.xml"/><Relationship Type="http://schemas.openxmlformats.org/officeDocument/2006/relationships/theme" Id="rId1" Target="theme/theme2.xml"/><Relationship Type="http://schemas.openxmlformats.org/officeDocument/2006/relationships/slide" Id="rId40" Target="slides/slide35.xml"/><Relationship Type="http://schemas.openxmlformats.org/officeDocument/2006/relationships/slideMaster" Id="rId4" Target="slideMasters/slideMaster1.xml"/><Relationship Type="http://schemas.openxmlformats.org/officeDocument/2006/relationships/slide" Id="rId41" Target="slides/slide36.xml"/><Relationship Type="http://schemas.openxmlformats.org/officeDocument/2006/relationships/tableStyles" Id="rId3" Target="tableStyles.xml"/><Relationship Type="http://schemas.openxmlformats.org/officeDocument/2006/relationships/slide" Id="rId42" Target="slides/slide37.xml"/><Relationship Type="http://schemas.openxmlformats.org/officeDocument/2006/relationships/slide" Id="rId43" Target="slides/slide38.xml"/><Relationship Type="http://schemas.openxmlformats.org/officeDocument/2006/relationships/slide" Id="rId44" Target="slides/slide39.xml"/><Relationship Type="http://schemas.openxmlformats.org/officeDocument/2006/relationships/slide" Id="rId45" Target="slides/slide40.xml"/><Relationship Type="http://schemas.openxmlformats.org/officeDocument/2006/relationships/slide" Id="rId46" Target="slides/slide41.xml"/><Relationship Type="http://schemas.openxmlformats.org/officeDocument/2006/relationships/slide" Id="rId9" Target="slides/slide4.xml"/><Relationship Type="http://schemas.openxmlformats.org/officeDocument/2006/relationships/slide" Id="rId6" Target="slides/slide1.xml"/><Relationship Type="http://schemas.openxmlformats.org/officeDocument/2006/relationships/notesMaster" Id="rId5" Target="notesMasters/notesMaster1.xml"/><Relationship Type="http://schemas.openxmlformats.org/officeDocument/2006/relationships/slide" Id="rId8" Target="slides/slide3.xml"/><Relationship Type="http://schemas.openxmlformats.org/officeDocument/2006/relationships/slide" Id="rId7" Target="slides/slide2.xml"/><Relationship Type="http://schemas.openxmlformats.org/officeDocument/2006/relationships/slide" Id="rId19" Target="slides/slide14.xml"/><Relationship Type="http://schemas.openxmlformats.org/officeDocument/2006/relationships/slide" Id="rId18" Target="slides/slide13.xml"/><Relationship Type="http://schemas.openxmlformats.org/officeDocument/2006/relationships/slide" Id="rId17" Target="slides/slide12.xml"/><Relationship Type="http://schemas.openxmlformats.org/officeDocument/2006/relationships/slide" Id="rId16" Target="slides/slide11.xml"/><Relationship Type="http://schemas.openxmlformats.org/officeDocument/2006/relationships/slide" Id="rId15" Target="slides/slide10.xml"/><Relationship Type="http://schemas.openxmlformats.org/officeDocument/2006/relationships/slide" Id="rId14" Target="slides/slide9.xml"/><Relationship Type="http://schemas.openxmlformats.org/officeDocument/2006/relationships/slide" Id="rId12" Target="slides/slide7.xml"/><Relationship Type="http://schemas.openxmlformats.org/officeDocument/2006/relationships/slide" Id="rId13" Target="slides/slide8.xml"/><Relationship Type="http://schemas.openxmlformats.org/officeDocument/2006/relationships/slide" Id="rId10" Target="slides/slide5.xml"/><Relationship Type="http://schemas.openxmlformats.org/officeDocument/2006/relationships/slide" Id="rId11" Target="slides/slide6.xml"/><Relationship Type="http://schemas.openxmlformats.org/officeDocument/2006/relationships/slide" Id="rId52" Target="slides/slide47.xml"/><Relationship Type="http://schemas.openxmlformats.org/officeDocument/2006/relationships/slide" Id="rId51" Target="slides/slide46.xml"/><Relationship Type="http://schemas.openxmlformats.org/officeDocument/2006/relationships/slide" Id="rId50" Target="slides/slide45.xml"/><Relationship Type="http://schemas.openxmlformats.org/officeDocument/2006/relationships/slide" Id="rId29" Target="slides/slide24.xml"/><Relationship Type="http://schemas.openxmlformats.org/officeDocument/2006/relationships/slide" Id="rId26" Target="slides/slide21.xml"/><Relationship Type="http://schemas.openxmlformats.org/officeDocument/2006/relationships/slide" Id="rId25" Target="slides/slide20.xml"/><Relationship Type="http://schemas.openxmlformats.org/officeDocument/2006/relationships/slide" Id="rId28" Target="slides/slide23.xml"/><Relationship Type="http://schemas.openxmlformats.org/officeDocument/2006/relationships/slide" Id="rId27" Target="slides/slide22.xml"/><Relationship Type="http://schemas.openxmlformats.org/officeDocument/2006/relationships/slide" Id="rId21" Target="slides/slide16.xml"/><Relationship Type="http://schemas.openxmlformats.org/officeDocument/2006/relationships/slide" Id="rId22" Target="slides/slide17.xml"/><Relationship Type="http://schemas.openxmlformats.org/officeDocument/2006/relationships/slide" Id="rId23" Target="slides/slide18.xml"/><Relationship Type="http://schemas.openxmlformats.org/officeDocument/2006/relationships/slide" Id="rId24" Target="slides/slide19.xml"/><Relationship Type="http://schemas.openxmlformats.org/officeDocument/2006/relationships/slide" Id="rId20" Target="slides/slide15.xml"/></Relationships>
</file>

<file path=ppt/notesMasters/_rels/notesMaster1.xml.rels><?xml version="1.0" encoding="UTF-8" standalone="yes"?><Relationships xmlns="http://schemas.openxmlformats.org/package/2006/relationships"><Relationship Type="http://schemas.openxmlformats.org/officeDocument/2006/relationships/theme" Id="rId1"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 id="1"/>
        <p:cNvGrpSpPr/>
        <p:nvPr/>
      </p:nvGrpSpPr>
      <p:grpSpPr>
        <a:xfrm>
          <a:off x="0" y="0"/>
          <a:ext cx="0" cy="0"/>
          <a:chOff x="0" y="0"/>
          <a:chExt cx="0" cy="0"/>
        </a:xfrm>
      </p:grpSpPr>
      <p:sp>
        <p:nvSpPr>
          <p:cNvPr name="Shape 2" id="2"/>
          <p:cNvSpPr/>
          <p:nvPr>
            <p:ph idx="2" type="sldImg"/>
          </p:nvPr>
        </p:nvSpPr>
        <p:spPr>
          <a:xfrm>
            <a:off x="1143225" y="685800"/>
            <a:ext cx="4572225" cy="3429000"/>
          </a:xfrm>
          <a:custGeom>
            <a:pathLst>
              <a:path w="120000" h="120000" extrusionOk="0">
                <a:moveTo>
                  <a:pt x="0" y="0"/>
                </a:moveTo>
                <a:lnTo>
                  <a:pt x="120000" y="0"/>
                </a:lnTo>
                <a:lnTo>
                  <a:pt x="120000" y="120000"/>
                </a:lnTo>
                <a:lnTo>
                  <a:pt x="0" y="120000"/>
                </a:lnTo>
                <a:close/>
              </a:path>
            </a:pathLst>
          </a:custGeom>
        </p:spPr>
      </p:sp>
      <p:sp>
        <p:nvSpPr>
          <p:cNvPr name="Shape 3" id="3"/>
          <p:cNvSpPr txBox="1"/>
          <p:nvPr>
            <p:ph idx="1" type="body"/>
          </p:nvPr>
        </p:nvSpPr>
        <p:spPr>
          <a:xfrm>
            <a:off x="685800" y="4343400"/>
            <a:ext cx="5486399" cy="4114800"/>
          </a:xfrm>
          <a:prstGeom prst="rect">
            <a:avLst/>
          </a:prstGeom>
        </p:spPr>
        <p:txBody>
          <a:bodyPr anchorCtr="0" bIns="91425" tIns="91425" anchor="t" lIns="91425" rIns="91425"/>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6="accent6" tx2="lt2" accent5="accent5" bg2="dk2" tx1="dk1" accent4="accent4" bg1="lt1" accent3="accent3" accent2="accent2" accent1="accent1" folHlink="folHlink" hlink="hlink"/>
</p:notesMaster>
</file>

<file path=ppt/notesSlides/_rels/notesSlide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72" id="72"/>
        <p:cNvGrpSpPr/>
        <p:nvPr/>
      </p:nvGrpSpPr>
      <p:grpSpPr>
        <a:xfrm>
          <a:off y="0" x="0"/>
          <a:ext cy="0" cx="0"/>
          <a:chOff y="0" x="0"/>
          <a:chExt cy="0" cx="0"/>
        </a:xfrm>
      </p:grpSpPr>
      <p:sp>
        <p:nvSpPr>
          <p:cNvPr name="Shape 73" id="73"/>
          <p:cNvSpPr/>
          <p:nvPr>
            <p:ph type="sldImg" idx="2"/>
          </p:nvPr>
        </p:nvSpPr>
        <p:spPr>
          <a:xfrm>
            <a:off y="685800" x="1143225"/>
            <a:ext cy="3429000" cx="4572225"/>
          </a:xfrm>
          <a:custGeom>
            <a:pathLst>
              <a:path extrusionOk="0" h="120000" w="120000">
                <a:moveTo>
                  <a:pt y="0" x="0"/>
                </a:moveTo>
                <a:lnTo>
                  <a:pt y="0" x="120000"/>
                </a:lnTo>
                <a:lnTo>
                  <a:pt y="120000" x="120000"/>
                </a:lnTo>
                <a:lnTo>
                  <a:pt y="120000" x="0"/>
                </a:lnTo>
                <a:close/>
              </a:path>
            </a:pathLst>
          </a:custGeom>
        </p:spPr>
      </p:sp>
      <p:sp>
        <p:nvSpPr>
          <p:cNvPr name="Shape 74" id="7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28" id="128"/>
        <p:cNvGrpSpPr/>
        <p:nvPr/>
      </p:nvGrpSpPr>
      <p:grpSpPr>
        <a:xfrm>
          <a:off y="0" x="0"/>
          <a:ext cy="0" cx="0"/>
          <a:chOff y="0" x="0"/>
          <a:chExt cy="0" cx="0"/>
        </a:xfrm>
      </p:grpSpPr>
      <p:sp>
        <p:nvSpPr>
          <p:cNvPr name="Shape 129" id="12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0" id="13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34" id="134"/>
        <p:cNvGrpSpPr/>
        <p:nvPr/>
      </p:nvGrpSpPr>
      <p:grpSpPr>
        <a:xfrm>
          <a:off y="0" x="0"/>
          <a:ext cy="0" cx="0"/>
          <a:chOff y="0" x="0"/>
          <a:chExt cy="0" cx="0"/>
        </a:xfrm>
      </p:grpSpPr>
      <p:sp>
        <p:nvSpPr>
          <p:cNvPr name="Shape 135" id="13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6" id="13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41" id="141"/>
        <p:cNvGrpSpPr/>
        <p:nvPr/>
      </p:nvGrpSpPr>
      <p:grpSpPr>
        <a:xfrm>
          <a:off y="0" x="0"/>
          <a:ext cy="0" cx="0"/>
          <a:chOff y="0" x="0"/>
          <a:chExt cy="0" cx="0"/>
        </a:xfrm>
      </p:grpSpPr>
      <p:sp>
        <p:nvSpPr>
          <p:cNvPr name="Shape 142" id="14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43" id="14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47" id="147"/>
        <p:cNvGrpSpPr/>
        <p:nvPr/>
      </p:nvGrpSpPr>
      <p:grpSpPr>
        <a:xfrm>
          <a:off y="0" x="0"/>
          <a:ext cy="0" cx="0"/>
          <a:chOff y="0" x="0"/>
          <a:chExt cy="0" cx="0"/>
        </a:xfrm>
      </p:grpSpPr>
      <p:sp>
        <p:nvSpPr>
          <p:cNvPr name="Shape 148" id="14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49" id="14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53" id="153"/>
        <p:cNvGrpSpPr/>
        <p:nvPr/>
      </p:nvGrpSpPr>
      <p:grpSpPr>
        <a:xfrm>
          <a:off y="0" x="0"/>
          <a:ext cy="0" cx="0"/>
          <a:chOff y="0" x="0"/>
          <a:chExt cy="0" cx="0"/>
        </a:xfrm>
      </p:grpSpPr>
      <p:sp>
        <p:nvSpPr>
          <p:cNvPr name="Shape 154" id="15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55" id="15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59" id="159"/>
        <p:cNvGrpSpPr/>
        <p:nvPr/>
      </p:nvGrpSpPr>
      <p:grpSpPr>
        <a:xfrm>
          <a:off y="0" x="0"/>
          <a:ext cy="0" cx="0"/>
          <a:chOff y="0" x="0"/>
          <a:chExt cy="0" cx="0"/>
        </a:xfrm>
      </p:grpSpPr>
      <p:sp>
        <p:nvSpPr>
          <p:cNvPr name="Shape 160" id="16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61" id="16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65" id="165"/>
        <p:cNvGrpSpPr/>
        <p:nvPr/>
      </p:nvGrpSpPr>
      <p:grpSpPr>
        <a:xfrm>
          <a:off y="0" x="0"/>
          <a:ext cy="0" cx="0"/>
          <a:chOff y="0" x="0"/>
          <a:chExt cy="0" cx="0"/>
        </a:xfrm>
      </p:grpSpPr>
      <p:sp>
        <p:nvSpPr>
          <p:cNvPr name="Shape 166" id="16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67" id="16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71" id="171"/>
        <p:cNvGrpSpPr/>
        <p:nvPr/>
      </p:nvGrpSpPr>
      <p:grpSpPr>
        <a:xfrm>
          <a:off y="0" x="0"/>
          <a:ext cy="0" cx="0"/>
          <a:chOff y="0" x="0"/>
          <a:chExt cy="0" cx="0"/>
        </a:xfrm>
      </p:grpSpPr>
      <p:sp>
        <p:nvSpPr>
          <p:cNvPr name="Shape 172" id="17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73" id="17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77" id="177"/>
        <p:cNvGrpSpPr/>
        <p:nvPr/>
      </p:nvGrpSpPr>
      <p:grpSpPr>
        <a:xfrm>
          <a:off y="0" x="0"/>
          <a:ext cy="0" cx="0"/>
          <a:chOff y="0" x="0"/>
          <a:chExt cy="0" cx="0"/>
        </a:xfrm>
      </p:grpSpPr>
      <p:sp>
        <p:nvSpPr>
          <p:cNvPr name="Shape 178" id="17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79" id="17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84" id="184"/>
        <p:cNvGrpSpPr/>
        <p:nvPr/>
      </p:nvGrpSpPr>
      <p:grpSpPr>
        <a:xfrm>
          <a:off y="0" x="0"/>
          <a:ext cy="0" cx="0"/>
          <a:chOff y="0" x="0"/>
          <a:chExt cy="0" cx="0"/>
        </a:xfrm>
      </p:grpSpPr>
      <p:sp>
        <p:nvSpPr>
          <p:cNvPr name="Shape 185" id="18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86" id="18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78" id="78"/>
        <p:cNvGrpSpPr/>
        <p:nvPr/>
      </p:nvGrpSpPr>
      <p:grpSpPr>
        <a:xfrm>
          <a:off y="0" x="0"/>
          <a:ext cy="0" cx="0"/>
          <a:chOff y="0" x="0"/>
          <a:chExt cy="0" cx="0"/>
        </a:xfrm>
      </p:grpSpPr>
      <p:sp>
        <p:nvSpPr>
          <p:cNvPr name="Shape 79" id="7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80" id="8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90" id="190"/>
        <p:cNvGrpSpPr/>
        <p:nvPr/>
      </p:nvGrpSpPr>
      <p:grpSpPr>
        <a:xfrm>
          <a:off y="0" x="0"/>
          <a:ext cy="0" cx="0"/>
          <a:chOff y="0" x="0"/>
          <a:chExt cy="0" cx="0"/>
        </a:xfrm>
      </p:grpSpPr>
      <p:sp>
        <p:nvSpPr>
          <p:cNvPr name="Shape 191" id="19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92" id="19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96" id="196"/>
        <p:cNvGrpSpPr/>
        <p:nvPr/>
      </p:nvGrpSpPr>
      <p:grpSpPr>
        <a:xfrm>
          <a:off y="0" x="0"/>
          <a:ext cy="0" cx="0"/>
          <a:chOff y="0" x="0"/>
          <a:chExt cy="0" cx="0"/>
        </a:xfrm>
      </p:grpSpPr>
      <p:sp>
        <p:nvSpPr>
          <p:cNvPr name="Shape 197" id="19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98" id="19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02" id="202"/>
        <p:cNvGrpSpPr/>
        <p:nvPr/>
      </p:nvGrpSpPr>
      <p:grpSpPr>
        <a:xfrm>
          <a:off y="0" x="0"/>
          <a:ext cy="0" cx="0"/>
          <a:chOff y="0" x="0"/>
          <a:chExt cy="0" cx="0"/>
        </a:xfrm>
      </p:grpSpPr>
      <p:sp>
        <p:nvSpPr>
          <p:cNvPr name="Shape 203" id="20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04" id="20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08" id="208"/>
        <p:cNvGrpSpPr/>
        <p:nvPr/>
      </p:nvGrpSpPr>
      <p:grpSpPr>
        <a:xfrm>
          <a:off y="0" x="0"/>
          <a:ext cy="0" cx="0"/>
          <a:chOff y="0" x="0"/>
          <a:chExt cy="0" cx="0"/>
        </a:xfrm>
      </p:grpSpPr>
      <p:sp>
        <p:nvSpPr>
          <p:cNvPr name="Shape 209" id="20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10" id="21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14" id="214"/>
        <p:cNvGrpSpPr/>
        <p:nvPr/>
      </p:nvGrpSpPr>
      <p:grpSpPr>
        <a:xfrm>
          <a:off y="0" x="0"/>
          <a:ext cy="0" cx="0"/>
          <a:chOff y="0" x="0"/>
          <a:chExt cy="0" cx="0"/>
        </a:xfrm>
      </p:grpSpPr>
      <p:sp>
        <p:nvSpPr>
          <p:cNvPr name="Shape 215" id="21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16" id="21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20" id="220"/>
        <p:cNvGrpSpPr/>
        <p:nvPr/>
      </p:nvGrpSpPr>
      <p:grpSpPr>
        <a:xfrm>
          <a:off y="0" x="0"/>
          <a:ext cy="0" cx="0"/>
          <a:chOff y="0" x="0"/>
          <a:chExt cy="0" cx="0"/>
        </a:xfrm>
      </p:grpSpPr>
      <p:sp>
        <p:nvSpPr>
          <p:cNvPr name="Shape 221" id="22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22" id="22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26" id="226"/>
        <p:cNvGrpSpPr/>
        <p:nvPr/>
      </p:nvGrpSpPr>
      <p:grpSpPr>
        <a:xfrm>
          <a:off y="0" x="0"/>
          <a:ext cy="0" cx="0"/>
          <a:chOff y="0" x="0"/>
          <a:chExt cy="0" cx="0"/>
        </a:xfrm>
      </p:grpSpPr>
      <p:sp>
        <p:nvSpPr>
          <p:cNvPr name="Shape 227" id="22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28" id="22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32" id="232"/>
        <p:cNvGrpSpPr/>
        <p:nvPr/>
      </p:nvGrpSpPr>
      <p:grpSpPr>
        <a:xfrm>
          <a:off y="0" x="0"/>
          <a:ext cy="0" cx="0"/>
          <a:chOff y="0" x="0"/>
          <a:chExt cy="0" cx="0"/>
        </a:xfrm>
      </p:grpSpPr>
      <p:sp>
        <p:nvSpPr>
          <p:cNvPr name="Shape 233" id="23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34" id="23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37" id="237"/>
        <p:cNvGrpSpPr/>
        <p:nvPr/>
      </p:nvGrpSpPr>
      <p:grpSpPr>
        <a:xfrm>
          <a:off y="0" x="0"/>
          <a:ext cy="0" cx="0"/>
          <a:chOff y="0" x="0"/>
          <a:chExt cy="0" cx="0"/>
        </a:xfrm>
      </p:grpSpPr>
      <p:sp>
        <p:nvSpPr>
          <p:cNvPr name="Shape 238" id="23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39" id="23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44" id="244"/>
        <p:cNvGrpSpPr/>
        <p:nvPr/>
      </p:nvGrpSpPr>
      <p:grpSpPr>
        <a:xfrm>
          <a:off y="0" x="0"/>
          <a:ext cy="0" cx="0"/>
          <a:chOff y="0" x="0"/>
          <a:chExt cy="0" cx="0"/>
        </a:xfrm>
      </p:grpSpPr>
      <p:sp>
        <p:nvSpPr>
          <p:cNvPr name="Shape 245" id="24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46" id="24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85" id="85"/>
        <p:cNvGrpSpPr/>
        <p:nvPr/>
      </p:nvGrpSpPr>
      <p:grpSpPr>
        <a:xfrm>
          <a:off y="0" x="0"/>
          <a:ext cy="0" cx="0"/>
          <a:chOff y="0" x="0"/>
          <a:chExt cy="0" cx="0"/>
        </a:xfrm>
      </p:grpSpPr>
      <p:sp>
        <p:nvSpPr>
          <p:cNvPr name="Shape 86" id="8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87" id="8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50" id="250"/>
        <p:cNvGrpSpPr/>
        <p:nvPr/>
      </p:nvGrpSpPr>
      <p:grpSpPr>
        <a:xfrm>
          <a:off y="0" x="0"/>
          <a:ext cy="0" cx="0"/>
          <a:chOff y="0" x="0"/>
          <a:chExt cy="0" cx="0"/>
        </a:xfrm>
      </p:grpSpPr>
      <p:sp>
        <p:nvSpPr>
          <p:cNvPr name="Shape 251" id="25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52" id="25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56" id="256"/>
        <p:cNvGrpSpPr/>
        <p:nvPr/>
      </p:nvGrpSpPr>
      <p:grpSpPr>
        <a:xfrm>
          <a:off y="0" x="0"/>
          <a:ext cy="0" cx="0"/>
          <a:chOff y="0" x="0"/>
          <a:chExt cy="0" cx="0"/>
        </a:xfrm>
      </p:grpSpPr>
      <p:sp>
        <p:nvSpPr>
          <p:cNvPr name="Shape 257" id="25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58" id="25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63" id="263"/>
        <p:cNvGrpSpPr/>
        <p:nvPr/>
      </p:nvGrpSpPr>
      <p:grpSpPr>
        <a:xfrm>
          <a:off y="0" x="0"/>
          <a:ext cy="0" cx="0"/>
          <a:chOff y="0" x="0"/>
          <a:chExt cy="0" cx="0"/>
        </a:xfrm>
      </p:grpSpPr>
      <p:sp>
        <p:nvSpPr>
          <p:cNvPr name="Shape 264" id="26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65" id="26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69" id="269"/>
        <p:cNvGrpSpPr/>
        <p:nvPr/>
      </p:nvGrpSpPr>
      <p:grpSpPr>
        <a:xfrm>
          <a:off y="0" x="0"/>
          <a:ext cy="0" cx="0"/>
          <a:chOff y="0" x="0"/>
          <a:chExt cy="0" cx="0"/>
        </a:xfrm>
      </p:grpSpPr>
      <p:sp>
        <p:nvSpPr>
          <p:cNvPr name="Shape 270" id="27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71" id="27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75" id="275"/>
        <p:cNvGrpSpPr/>
        <p:nvPr/>
      </p:nvGrpSpPr>
      <p:grpSpPr>
        <a:xfrm>
          <a:off y="0" x="0"/>
          <a:ext cy="0" cx="0"/>
          <a:chOff y="0" x="0"/>
          <a:chExt cy="0" cx="0"/>
        </a:xfrm>
      </p:grpSpPr>
      <p:sp>
        <p:nvSpPr>
          <p:cNvPr name="Shape 276" id="27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77" id="27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82" id="282"/>
        <p:cNvGrpSpPr/>
        <p:nvPr/>
      </p:nvGrpSpPr>
      <p:grpSpPr>
        <a:xfrm>
          <a:off y="0" x="0"/>
          <a:ext cy="0" cx="0"/>
          <a:chOff y="0" x="0"/>
          <a:chExt cy="0" cx="0"/>
        </a:xfrm>
      </p:grpSpPr>
      <p:sp>
        <p:nvSpPr>
          <p:cNvPr name="Shape 283" id="28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84" id="28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89" id="289"/>
        <p:cNvGrpSpPr/>
        <p:nvPr/>
      </p:nvGrpSpPr>
      <p:grpSpPr>
        <a:xfrm>
          <a:off y="0" x="0"/>
          <a:ext cy="0" cx="0"/>
          <a:chOff y="0" x="0"/>
          <a:chExt cy="0" cx="0"/>
        </a:xfrm>
      </p:grpSpPr>
      <p:sp>
        <p:nvSpPr>
          <p:cNvPr name="Shape 290" id="29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91" id="29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96" id="296"/>
        <p:cNvGrpSpPr/>
        <p:nvPr/>
      </p:nvGrpSpPr>
      <p:grpSpPr>
        <a:xfrm>
          <a:off y="0" x="0"/>
          <a:ext cy="0" cx="0"/>
          <a:chOff y="0" x="0"/>
          <a:chExt cy="0" cx="0"/>
        </a:xfrm>
      </p:grpSpPr>
      <p:sp>
        <p:nvSpPr>
          <p:cNvPr name="Shape 297" id="29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98" id="29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02" id="302"/>
        <p:cNvGrpSpPr/>
        <p:nvPr/>
      </p:nvGrpSpPr>
      <p:grpSpPr>
        <a:xfrm>
          <a:off y="0" x="0"/>
          <a:ext cy="0" cx="0"/>
          <a:chOff y="0" x="0"/>
          <a:chExt cy="0" cx="0"/>
        </a:xfrm>
      </p:grpSpPr>
      <p:sp>
        <p:nvSpPr>
          <p:cNvPr name="Shape 303" id="30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04" id="30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08" id="308"/>
        <p:cNvGrpSpPr/>
        <p:nvPr/>
      </p:nvGrpSpPr>
      <p:grpSpPr>
        <a:xfrm>
          <a:off y="0" x="0"/>
          <a:ext cy="0" cx="0"/>
          <a:chOff y="0" x="0"/>
          <a:chExt cy="0" cx="0"/>
        </a:xfrm>
      </p:grpSpPr>
      <p:sp>
        <p:nvSpPr>
          <p:cNvPr name="Shape 309" id="30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10" id="31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92" id="92"/>
        <p:cNvGrpSpPr/>
        <p:nvPr/>
      </p:nvGrpSpPr>
      <p:grpSpPr>
        <a:xfrm>
          <a:off y="0" x="0"/>
          <a:ext cy="0" cx="0"/>
          <a:chOff y="0" x="0"/>
          <a:chExt cy="0" cx="0"/>
        </a:xfrm>
      </p:grpSpPr>
      <p:sp>
        <p:nvSpPr>
          <p:cNvPr name="Shape 93" id="9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94" id="9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14" id="314"/>
        <p:cNvGrpSpPr/>
        <p:nvPr/>
      </p:nvGrpSpPr>
      <p:grpSpPr>
        <a:xfrm>
          <a:off y="0" x="0"/>
          <a:ext cy="0" cx="0"/>
          <a:chOff y="0" x="0"/>
          <a:chExt cy="0" cx="0"/>
        </a:xfrm>
      </p:grpSpPr>
      <p:sp>
        <p:nvSpPr>
          <p:cNvPr name="Shape 315" id="31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16" id="31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20" id="320"/>
        <p:cNvGrpSpPr/>
        <p:nvPr/>
      </p:nvGrpSpPr>
      <p:grpSpPr>
        <a:xfrm>
          <a:off y="0" x="0"/>
          <a:ext cy="0" cx="0"/>
          <a:chOff y="0" x="0"/>
          <a:chExt cy="0" cx="0"/>
        </a:xfrm>
      </p:grpSpPr>
      <p:sp>
        <p:nvSpPr>
          <p:cNvPr name="Shape 321" id="32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22" id="32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26" id="326"/>
        <p:cNvGrpSpPr/>
        <p:nvPr/>
      </p:nvGrpSpPr>
      <p:grpSpPr>
        <a:xfrm>
          <a:off y="0" x="0"/>
          <a:ext cy="0" cx="0"/>
          <a:chOff y="0" x="0"/>
          <a:chExt cy="0" cx="0"/>
        </a:xfrm>
      </p:grpSpPr>
      <p:sp>
        <p:nvSpPr>
          <p:cNvPr name="Shape 327" id="32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28" id="32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34" id="334"/>
        <p:cNvGrpSpPr/>
        <p:nvPr/>
      </p:nvGrpSpPr>
      <p:grpSpPr>
        <a:xfrm>
          <a:off y="0" x="0"/>
          <a:ext cy="0" cx="0"/>
          <a:chOff y="0" x="0"/>
          <a:chExt cy="0" cx="0"/>
        </a:xfrm>
      </p:grpSpPr>
      <p:sp>
        <p:nvSpPr>
          <p:cNvPr name="Shape 335" id="33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36" id="33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41" id="341"/>
        <p:cNvGrpSpPr/>
        <p:nvPr/>
      </p:nvGrpSpPr>
      <p:grpSpPr>
        <a:xfrm>
          <a:off y="0" x="0"/>
          <a:ext cy="0" cx="0"/>
          <a:chOff y="0" x="0"/>
          <a:chExt cy="0" cx="0"/>
        </a:xfrm>
      </p:grpSpPr>
      <p:sp>
        <p:nvSpPr>
          <p:cNvPr name="Shape 342" id="34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43" id="34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47" id="347"/>
        <p:cNvGrpSpPr/>
        <p:nvPr/>
      </p:nvGrpSpPr>
      <p:grpSpPr>
        <a:xfrm>
          <a:off y="0" x="0"/>
          <a:ext cy="0" cx="0"/>
          <a:chOff y="0" x="0"/>
          <a:chExt cy="0" cx="0"/>
        </a:xfrm>
      </p:grpSpPr>
      <p:sp>
        <p:nvSpPr>
          <p:cNvPr name="Shape 348" id="34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49" id="34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53" id="353"/>
        <p:cNvGrpSpPr/>
        <p:nvPr/>
      </p:nvGrpSpPr>
      <p:grpSpPr>
        <a:xfrm>
          <a:off y="0" x="0"/>
          <a:ext cy="0" cx="0"/>
          <a:chOff y="0" x="0"/>
          <a:chExt cy="0" cx="0"/>
        </a:xfrm>
      </p:grpSpPr>
      <p:sp>
        <p:nvSpPr>
          <p:cNvPr name="Shape 354" id="35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55" id="35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59" id="359"/>
        <p:cNvGrpSpPr/>
        <p:nvPr/>
      </p:nvGrpSpPr>
      <p:grpSpPr>
        <a:xfrm>
          <a:off y="0" x="0"/>
          <a:ext cy="0" cx="0"/>
          <a:chOff y="0" x="0"/>
          <a:chExt cy="0" cx="0"/>
        </a:xfrm>
      </p:grpSpPr>
      <p:sp>
        <p:nvSpPr>
          <p:cNvPr name="Shape 360" id="36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61" id="36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98" id="98"/>
        <p:cNvGrpSpPr/>
        <p:nvPr/>
      </p:nvGrpSpPr>
      <p:grpSpPr>
        <a:xfrm>
          <a:off y="0" x="0"/>
          <a:ext cy="0" cx="0"/>
          <a:chOff y="0" x="0"/>
          <a:chExt cy="0" cx="0"/>
        </a:xfrm>
      </p:grpSpPr>
      <p:sp>
        <p:nvSpPr>
          <p:cNvPr name="Shape 99" id="9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00" id="10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05" id="105"/>
        <p:cNvGrpSpPr/>
        <p:nvPr/>
      </p:nvGrpSpPr>
      <p:grpSpPr>
        <a:xfrm>
          <a:off y="0" x="0"/>
          <a:ext cy="0" cx="0"/>
          <a:chOff y="0" x="0"/>
          <a:chExt cy="0" cx="0"/>
        </a:xfrm>
      </p:grpSpPr>
      <p:sp>
        <p:nvSpPr>
          <p:cNvPr name="Shape 106" id="10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07" id="10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10" id="110"/>
        <p:cNvGrpSpPr/>
        <p:nvPr/>
      </p:nvGrpSpPr>
      <p:grpSpPr>
        <a:xfrm>
          <a:off y="0" x="0"/>
          <a:ext cy="0" cx="0"/>
          <a:chOff y="0" x="0"/>
          <a:chExt cy="0" cx="0"/>
        </a:xfrm>
      </p:grpSpPr>
      <p:sp>
        <p:nvSpPr>
          <p:cNvPr name="Shape 111" id="11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12" id="11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16" id="116"/>
        <p:cNvGrpSpPr/>
        <p:nvPr/>
      </p:nvGrpSpPr>
      <p:grpSpPr>
        <a:xfrm>
          <a:off y="0" x="0"/>
          <a:ext cy="0" cx="0"/>
          <a:chOff y="0" x="0"/>
          <a:chExt cy="0" cx="0"/>
        </a:xfrm>
      </p:grpSpPr>
      <p:sp>
        <p:nvSpPr>
          <p:cNvPr name="Shape 117" id="11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18" id="11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22" id="122"/>
        <p:cNvGrpSpPr/>
        <p:nvPr/>
      </p:nvGrpSpPr>
      <p:grpSpPr>
        <a:xfrm>
          <a:off y="0" x="0"/>
          <a:ext cy="0" cx="0"/>
          <a:chOff y="0" x="0"/>
          <a:chExt cy="0" cx="0"/>
        </a:xfrm>
      </p:grpSpPr>
      <p:sp>
        <p:nvSpPr>
          <p:cNvPr name="Shape 123" id="12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24" id="12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2.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3.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4.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5.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6.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7" id="7"/>
        <p:cNvGrpSpPr/>
        <p:nvPr/>
      </p:nvGrpSpPr>
      <p:grpSpPr>
        <a:xfrm>
          <a:off y="0" x="0"/>
          <a:ext cy="0" cx="0"/>
          <a:chOff y="0" x="0"/>
          <a:chExt cy="0" cx="0"/>
        </a:xfrm>
      </p:grpSpPr>
      <p:sp>
        <p:nvSpPr>
          <p:cNvPr name="Shape 8" id="8"/>
          <p:cNvSpPr/>
          <p:nvPr/>
        </p:nvSpPr>
        <p:spPr>
          <a:xfrm>
            <a:off y="1600200" x="0"/>
            <a:ext cy="3657600" cx="9144000"/>
          </a:xfrm>
          <a:prstGeom prst="rect">
            <a:avLst/>
          </a:prstGeom>
          <a:solidFill>
            <a:schemeClr val="dk1">
              <a:alpha val="20000"/>
            </a:schemeClr>
          </a:solidFill>
          <a:ln>
            <a:noFill/>
          </a:ln>
        </p:spPr>
        <p:txBody>
          <a:bodyPr bIns="45700" tIns="45700" lIns="91425" anchor="ctr" anchorCtr="0" rIns="91425">
            <a:spAutoFit/>
          </a:bodyPr>
          <a:lstStyle/>
          <a:p/>
        </p:txBody>
      </p:sp>
      <p:grpSp>
        <p:nvGrpSpPr>
          <p:cNvPr name="Shape 9" id="9"/>
          <p:cNvGrpSpPr/>
          <p:nvPr/>
        </p:nvGrpSpPr>
        <p:grpSpPr>
          <a:xfrm>
            <a:off y="-1438" x="0"/>
            <a:ext cy="6859503" cx="1827407"/>
            <a:chOff y="-1438" x="0"/>
            <a:chExt cy="6859503" cx="798029"/>
          </a:xfrm>
        </p:grpSpPr>
        <p:sp>
          <p:nvSpPr>
            <p:cNvPr name="Shape 10" id="10"/>
            <p:cNvSpPr/>
            <p:nvPr/>
          </p:nvSpPr>
          <p:spPr>
            <a:xfrm>
              <a:off y="-1438" x="0"/>
              <a:ext cy="6858065" cx="798029"/>
            </a:xfrm>
            <a:custGeom>
              <a:pathLst>
                <a:path extrusionOk="0" h="6875253" w="500332">
                  <a:moveTo>
                    <a:pt y="0" x="0"/>
                  </a:moveTo>
                  <a:lnTo>
                    <a:pt y="0" x="500332"/>
                  </a:lnTo>
                  <a:lnTo>
                    <a:pt y="6875253" x="301925"/>
                  </a:lnTo>
                  <a:lnTo>
                    <a:pt y="6875253" x="0"/>
                  </a:lnTo>
                  <a:lnTo>
                    <a:pt y="0" x="0"/>
                  </a:lnTo>
                  <a:close/>
                </a:path>
              </a:pathLst>
            </a:custGeom>
            <a:solidFill>
              <a:schemeClr val="dk2">
                <a:alpha val="20000"/>
              </a:schemeClr>
            </a:solidFill>
            <a:ln>
              <a:noFill/>
            </a:ln>
          </p:spPr>
          <p:txBody>
            <a:bodyPr bIns="45700" tIns="45700" lIns="91425" anchor="ctr" anchorCtr="0" rIns="91425">
              <a:spAutoFit/>
            </a:bodyPr>
            <a:lstStyle/>
            <a:p/>
          </p:txBody>
        </p:sp>
        <p:sp>
          <p:nvSpPr>
            <p:cNvPr name="Shape 11" id="11"/>
            <p:cNvSpPr/>
            <p:nvPr/>
          </p:nvSpPr>
          <p:spPr>
            <a:xfrm>
              <a:off y="0" x="0"/>
              <a:ext cy="6858065" cx="399014"/>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12" id="12"/>
          <p:cNvGrpSpPr/>
          <p:nvPr/>
        </p:nvGrpSpPr>
        <p:grpSpPr>
          <a:xfrm flipH="1">
            <a:off y="0" x="7316591"/>
            <a:ext cy="6859503" cx="1827407"/>
            <a:chOff y="-1438" x="0"/>
            <a:chExt cy="6859503" cx="798029"/>
          </a:xfrm>
        </p:grpSpPr>
        <p:sp>
          <p:nvSpPr>
            <p:cNvPr name="Shape 13" id="13"/>
            <p:cNvSpPr/>
            <p:nvPr/>
          </p:nvSpPr>
          <p:spPr>
            <a:xfrm>
              <a:off y="-1438" x="0"/>
              <a:ext cy="6858065" cx="798029"/>
            </a:xfrm>
            <a:custGeom>
              <a:pathLst>
                <a:path extrusionOk="0" h="6875253" w="500332">
                  <a:moveTo>
                    <a:pt y="0" x="0"/>
                  </a:moveTo>
                  <a:lnTo>
                    <a:pt y="0" x="500332"/>
                  </a:lnTo>
                  <a:lnTo>
                    <a:pt y="6875253" x="301925"/>
                  </a:lnTo>
                  <a:lnTo>
                    <a:pt y="6875253" x="0"/>
                  </a:lnTo>
                  <a:lnTo>
                    <a:pt y="0" x="0"/>
                  </a:lnTo>
                  <a:close/>
                </a:path>
              </a:pathLst>
            </a:custGeom>
            <a:solidFill>
              <a:schemeClr val="dk2">
                <a:alpha val="20000"/>
              </a:schemeClr>
            </a:solidFill>
            <a:ln>
              <a:noFill/>
            </a:ln>
          </p:spPr>
          <p:txBody>
            <a:bodyPr bIns="45700" tIns="45700" lIns="91425" anchor="ctr" anchorCtr="0" rIns="91425">
              <a:spAutoFit/>
            </a:bodyPr>
            <a:lstStyle/>
            <a:p/>
          </p:txBody>
        </p:sp>
        <p:sp>
          <p:nvSpPr>
            <p:cNvPr name="Shape 14" id="14"/>
            <p:cNvSpPr/>
            <p:nvPr/>
          </p:nvSpPr>
          <p:spPr>
            <a:xfrm>
              <a:off y="0" x="0"/>
              <a:ext cy="6858065" cx="399014"/>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15" id="15"/>
          <p:cNvSpPr txBox="1"/>
          <p:nvPr>
            <p:ph type="ctrTitle"/>
          </p:nvPr>
        </p:nvSpPr>
        <p:spPr>
          <a:xfrm>
            <a:off y="2090913" x="685800"/>
            <a:ext cy="1650599" cx="7772400"/>
          </a:xfrm>
          <a:prstGeom prst="rect">
            <a:avLst/>
          </a:prstGeom>
          <a:noFill/>
          <a:ln>
            <a:noFill/>
          </a:ln>
        </p:spPr>
        <p:txBody>
          <a:bodyPr bIns="91425" tIns="91425" lIns="91425" anchor="b" anchorCtr="0" rIns="91425"/>
          <a:lstStyle>
            <a:lvl1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1pPr>
            <a:lvl2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2pPr>
            <a:lvl3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3pPr>
            <a:lvl4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4pPr>
            <a:lvl5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5pPr>
            <a:lvl6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6pPr>
            <a:lvl7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7pPr>
            <a:lvl8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8pPr>
            <a:lvl9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9pPr>
          </a:lstStyle>
          <a:p/>
        </p:txBody>
      </p:sp>
      <p:sp>
        <p:nvSpPr>
          <p:cNvPr name="Shape 16" id="16"/>
          <p:cNvSpPr txBox="1"/>
          <p:nvPr>
            <p:ph type="subTitle" idx="1"/>
          </p:nvPr>
        </p:nvSpPr>
        <p:spPr>
          <a:xfrm>
            <a:off y="3886200" x="685800"/>
            <a:ext cy="878099" cx="7772400"/>
          </a:xfrm>
          <a:prstGeom prst="rect">
            <a:avLst/>
          </a:prstGeom>
          <a:noFill/>
          <a:ln>
            <a:noFill/>
          </a:ln>
        </p:spPr>
        <p:txBody>
          <a:bodyPr bIns="91425" tIns="91425" lIns="91425" anchor="t" anchorCtr="0" rIns="91425"/>
          <a:lstStyle>
            <a:lvl1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1pPr>
            <a:lvl2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2pPr>
            <a:lvl3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3pPr>
            <a:lvl4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4pPr>
            <a:lvl5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5pPr>
            <a:lvl6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6pPr>
            <a:lvl7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7pPr>
            <a:lvl8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8pPr>
            <a:lvl9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17" id="17"/>
        <p:cNvGrpSpPr/>
        <p:nvPr/>
      </p:nvGrpSpPr>
      <p:grpSpPr>
        <a:xfrm>
          <a:off y="0" x="0"/>
          <a:ext cy="0" cx="0"/>
          <a:chOff y="0" x="0"/>
          <a:chExt cy="0" cx="0"/>
        </a:xfrm>
      </p:grpSpPr>
      <p:sp>
        <p:nvSpPr>
          <p:cNvPr name="Shape 18" id="18"/>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19" id="19"/>
          <p:cNvGrpSpPr/>
          <p:nvPr/>
        </p:nvGrpSpPr>
        <p:grpSpPr>
          <a:xfrm>
            <a:off y="-1438" x="0"/>
            <a:ext cy="6859503" cx="649180"/>
            <a:chOff y="-1438" x="0"/>
            <a:chExt cy="6859503" cx="649180"/>
          </a:xfrm>
        </p:grpSpPr>
        <p:sp>
          <p:nvSpPr>
            <p:cNvPr name="Shape 20" id="20"/>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21" id="21"/>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22" id="22"/>
          <p:cNvGrpSpPr/>
          <p:nvPr/>
        </p:nvGrpSpPr>
        <p:grpSpPr>
          <a:xfrm flipH="1">
            <a:off y="0" x="8494493"/>
            <a:ext cy="6859503" cx="649180"/>
            <a:chOff y="-1438" x="0"/>
            <a:chExt cy="6859503" cx="649180"/>
          </a:xfrm>
        </p:grpSpPr>
        <p:sp>
          <p:nvSpPr>
            <p:cNvPr name="Shape 23" id="2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24" id="2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25" id="25"/>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26" id="26"/>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
        <p:nvSpPr>
          <p:cNvPr name="Shape 27" id="27"/>
          <p:cNvSpPr txBox="1"/>
          <p:nvPr>
            <p:ph type="body" idx="1"/>
          </p:nvPr>
        </p:nvSpPr>
        <p:spPr>
          <a:xfrm>
            <a:off y="1600200" x="457200"/>
            <a:ext cy="4967700" cx="82296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28" id="28"/>
        <p:cNvGrpSpPr/>
        <p:nvPr/>
      </p:nvGrpSpPr>
      <p:grpSpPr>
        <a:xfrm>
          <a:off y="0" x="0"/>
          <a:ext cy="0" cx="0"/>
          <a:chOff y="0" x="0"/>
          <a:chExt cy="0" cx="0"/>
        </a:xfrm>
      </p:grpSpPr>
      <p:sp>
        <p:nvSpPr>
          <p:cNvPr name="Shape 29" id="29"/>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30" id="30"/>
          <p:cNvGrpSpPr/>
          <p:nvPr/>
        </p:nvGrpSpPr>
        <p:grpSpPr>
          <a:xfrm>
            <a:off y="-1438" x="0"/>
            <a:ext cy="6859503" cx="649180"/>
            <a:chOff y="-1438" x="0"/>
            <a:chExt cy="6859503" cx="649180"/>
          </a:xfrm>
        </p:grpSpPr>
        <p:sp>
          <p:nvSpPr>
            <p:cNvPr name="Shape 31" id="31"/>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32" id="32"/>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33" id="33"/>
          <p:cNvGrpSpPr/>
          <p:nvPr/>
        </p:nvGrpSpPr>
        <p:grpSpPr>
          <a:xfrm flipH="1">
            <a:off y="0" x="8494493"/>
            <a:ext cy="6859503" cx="649180"/>
            <a:chOff y="-1438" x="0"/>
            <a:chExt cy="6859503" cx="649180"/>
          </a:xfrm>
        </p:grpSpPr>
        <p:sp>
          <p:nvSpPr>
            <p:cNvPr name="Shape 34" id="34"/>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35" id="35"/>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36" id="36"/>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37" id="37"/>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
        <p:nvSpPr>
          <p:cNvPr name="Shape 38" id="38"/>
          <p:cNvSpPr txBox="1"/>
          <p:nvPr>
            <p:ph type="body" idx="1"/>
          </p:nvPr>
        </p:nvSpPr>
        <p:spPr>
          <a:xfrm>
            <a:off y="1600200" x="457200"/>
            <a:ext cy="4967700" cx="39945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39" id="39"/>
          <p:cNvSpPr txBox="1"/>
          <p:nvPr>
            <p:ph type="body" idx="2"/>
          </p:nvPr>
        </p:nvSpPr>
        <p:spPr>
          <a:xfrm>
            <a:off y="1600200" x="4692273"/>
            <a:ext cy="4967700" cx="39945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40" id="40"/>
        <p:cNvGrpSpPr/>
        <p:nvPr/>
      </p:nvGrpSpPr>
      <p:grpSpPr>
        <a:xfrm>
          <a:off y="0" x="0"/>
          <a:ext cy="0" cx="0"/>
          <a:chOff y="0" x="0"/>
          <a:chExt cy="0" cx="0"/>
        </a:xfrm>
      </p:grpSpPr>
      <p:sp>
        <p:nvSpPr>
          <p:cNvPr name="Shape 41" id="4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42" id="42"/>
          <p:cNvGrpSpPr/>
          <p:nvPr/>
        </p:nvGrpSpPr>
        <p:grpSpPr>
          <a:xfrm>
            <a:off y="-1438" x="0"/>
            <a:ext cy="6859503" cx="649180"/>
            <a:chOff y="-1438" x="0"/>
            <a:chExt cy="6859503" cx="649180"/>
          </a:xfrm>
        </p:grpSpPr>
        <p:sp>
          <p:nvSpPr>
            <p:cNvPr name="Shape 43" id="4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44" id="4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45" id="45"/>
          <p:cNvGrpSpPr/>
          <p:nvPr/>
        </p:nvGrpSpPr>
        <p:grpSpPr>
          <a:xfrm flipH="1">
            <a:off y="0" x="8494493"/>
            <a:ext cy="6859503" cx="649180"/>
            <a:chOff y="-1438" x="0"/>
            <a:chExt cy="6859503" cx="649180"/>
          </a:xfrm>
        </p:grpSpPr>
        <p:sp>
          <p:nvSpPr>
            <p:cNvPr name="Shape 46" id="4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47" id="4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48" id="4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49" id="49"/>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50" id="50"/>
        <p:cNvGrpSpPr/>
        <p:nvPr/>
      </p:nvGrpSpPr>
      <p:grpSpPr>
        <a:xfrm>
          <a:off y="0" x="0"/>
          <a:ext cy="0" cx="0"/>
          <a:chOff y="0" x="0"/>
          <a:chExt cy="0" cx="0"/>
        </a:xfrm>
      </p:grpSpPr>
      <p:sp>
        <p:nvSpPr>
          <p:cNvPr name="Shape 51" id="5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52" id="52"/>
          <p:cNvGrpSpPr/>
          <p:nvPr/>
        </p:nvGrpSpPr>
        <p:grpSpPr>
          <a:xfrm>
            <a:off y="-1438" x="0"/>
            <a:ext cy="6859503" cx="649180"/>
            <a:chOff y="-1438" x="0"/>
            <a:chExt cy="6859503" cx="649180"/>
          </a:xfrm>
        </p:grpSpPr>
        <p:sp>
          <p:nvSpPr>
            <p:cNvPr name="Shape 53" id="5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54" id="5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55" id="55"/>
          <p:cNvGrpSpPr/>
          <p:nvPr/>
        </p:nvGrpSpPr>
        <p:grpSpPr>
          <a:xfrm flipH="1">
            <a:off y="0" x="8494493"/>
            <a:ext cy="6859503" cx="649180"/>
            <a:chOff y="-1438" x="0"/>
            <a:chExt cy="6859503" cx="649180"/>
          </a:xfrm>
        </p:grpSpPr>
        <p:sp>
          <p:nvSpPr>
            <p:cNvPr name="Shape 56" id="5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57" id="5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58" id="5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59" id="59"/>
          <p:cNvSpPr txBox="1"/>
          <p:nvPr>
            <p:ph type="body" idx="1"/>
          </p:nvPr>
        </p:nvSpPr>
        <p:spPr>
          <a:xfrm>
            <a:off y="5875078" x="457200"/>
            <a:ext cy="692700" cx="8229600"/>
          </a:xfrm>
          <a:prstGeom prst="rect">
            <a:avLst/>
          </a:prstGeom>
          <a:noFill/>
          <a:ln>
            <a:noFill/>
          </a:ln>
        </p:spPr>
        <p:txBody>
          <a:bodyPr bIns="91425" tIns="91425" lIns="91425" anchor="t" anchorCtr="0" rIns="91425"/>
          <a:lstStyle>
            <a:lvl1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1pPr>
            <a:lvl2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2pPr>
            <a:lvl3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3pPr>
            <a:lvl4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4pPr>
            <a:lvl5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5pPr>
            <a:lvl6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6pPr>
            <a:lvl7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7pPr>
            <a:lvl8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8pPr>
            <a:lvl9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60" id="60"/>
        <p:cNvGrpSpPr/>
        <p:nvPr/>
      </p:nvGrpSpPr>
      <p:grpSpPr>
        <a:xfrm>
          <a:off y="0" x="0"/>
          <a:ext cy="0" cx="0"/>
          <a:chOff y="0" x="0"/>
          <a:chExt cy="0" cx="0"/>
        </a:xfrm>
      </p:grpSpPr>
      <p:sp>
        <p:nvSpPr>
          <p:cNvPr name="Shape 61" id="6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62" id="62"/>
          <p:cNvGrpSpPr/>
          <p:nvPr/>
        </p:nvGrpSpPr>
        <p:grpSpPr>
          <a:xfrm>
            <a:off y="-1438" x="0"/>
            <a:ext cy="6859503" cx="649180"/>
            <a:chOff y="-1438" x="0"/>
            <a:chExt cy="6859503" cx="649180"/>
          </a:xfrm>
        </p:grpSpPr>
        <p:sp>
          <p:nvSpPr>
            <p:cNvPr name="Shape 63" id="6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64" id="6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65" id="65"/>
          <p:cNvGrpSpPr/>
          <p:nvPr/>
        </p:nvGrpSpPr>
        <p:grpSpPr>
          <a:xfrm flipH="1">
            <a:off y="0" x="8494493"/>
            <a:ext cy="6859503" cx="649180"/>
            <a:chOff y="-1438" x="0"/>
            <a:chExt cy="6859503" cx="649180"/>
          </a:xfrm>
        </p:grpSpPr>
        <p:sp>
          <p:nvSpPr>
            <p:cNvPr name="Shape 66" id="6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67" id="6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68" id="6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Tree>
  </p:cSld>
  <p:clrMapOvr>
    <a:masterClrMapping/>
  </p:clrMapOvr>
</p:sldLayout>
</file>

<file path=ppt/slideMasters/_rels/slideMaster1.xml.rels><?xml version="1.0" encoding="UTF-8" standalone="yes"?><Relationships xmlns="http://schemas.openxmlformats.org/package/2006/relationships"><Relationship Type="http://schemas.openxmlformats.org/officeDocument/2006/relationships/slideLayout" Id="rId2" Target="../slideLayouts/slideLayout2.xml"/><Relationship Type="http://schemas.openxmlformats.org/officeDocument/2006/relationships/slideLayout" Id="rId1" Target="../slideLayouts/slideLayout1.xml"/><Relationship Type="http://schemas.openxmlformats.org/officeDocument/2006/relationships/slideLayout" Id="rId4" Target="../slideLayouts/slideLayout4.xml"/><Relationship Type="http://schemas.openxmlformats.org/officeDocument/2006/relationships/slideLayout" Id="rId3" Target="../slideLayouts/slideLayout3.xml"/><Relationship Type="http://schemas.openxmlformats.org/officeDocument/2006/relationships/slideLayout" Id="rId6" Target="../slideLayouts/slideLayout6.xml"/><Relationship Type="http://schemas.openxmlformats.org/officeDocument/2006/relationships/slideLayout" Id="rId5" Target="../slideLayouts/slideLayout5.xml"/><Relationship Type="http://schemas.openxmlformats.org/officeDocument/2006/relationships/theme" Id="rId7"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dk2"/>
            </a:gs>
            <a:gs pos="100000">
              <a:schemeClr val="dk1"/>
            </a:gs>
          </a:gsLst>
          <a:path path="circle">
            <a:fillToRect r="50%" l="50%" b="50%" t="50%"/>
          </a:path>
          <a:tileRect/>
        </a:gradFill>
      </p:bgPr>
    </p:bg>
    <p:spTree>
      <p:nvGrpSpPr>
        <p:cNvPr name="Shape 4" id="4"/>
        <p:cNvGrpSpPr/>
        <p:nvPr/>
      </p:nvGrpSpPr>
      <p:grpSpPr>
        <a:xfrm>
          <a:off y="0" x="0"/>
          <a:ext cy="0" cx="0"/>
          <a:chOff y="0" x="0"/>
          <a:chExt cy="0" cx="0"/>
        </a:xfrm>
      </p:grpSpPr>
      <p:sp>
        <p:nvSpPr>
          <p:cNvPr name="Shape 5" id="5"/>
          <p:cNvSpPr txBox="1"/>
          <p:nvPr>
            <p:ph type="title"/>
          </p:nvPr>
        </p:nvSpPr>
        <p:spPr>
          <a:xfrm>
            <a:off y="274637" x="457200"/>
            <a:ext cy="1143000" cx="8229600"/>
          </a:xfrm>
          <a:prstGeom prst="rect">
            <a:avLst/>
          </a:prstGeom>
          <a:noFill/>
          <a:ln>
            <a:noFill/>
          </a:ln>
        </p:spPr>
        <p:txBody>
          <a:bodyPr bIns="91425" tIns="91425" lIns="91425" anchor="b" anchorCtr="0" rIns="91425"/>
          <a:lstStyle>
            <a:lvl1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1pPr>
            <a:lvl2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2pPr>
            <a:lvl3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3pPr>
            <a:lvl4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4pPr>
            <a:lvl5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5pPr>
            <a:lvl6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6pPr>
            <a:lvl7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7pPr>
            <a:lvl8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8pPr>
            <a:lvl9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9pPr>
          </a:lstStyle>
          <a:p/>
        </p:txBody>
      </p:sp>
      <p:sp>
        <p:nvSpPr>
          <p:cNvPr name="Shape 6" id="6"/>
          <p:cNvSpPr txBox="1"/>
          <p:nvPr>
            <p:ph type="body" idx="1"/>
          </p:nvPr>
        </p:nvSpPr>
        <p:spPr>
          <a:xfrm>
            <a:off y="1600200" x="457200"/>
            <a:ext cy="4967700" cx="8229600"/>
          </a:xfrm>
          <a:prstGeom prst="rect">
            <a:avLst/>
          </a:prstGeom>
          <a:noFill/>
          <a:ln>
            <a:noFill/>
          </a:ln>
        </p:spPr>
        <p:txBody>
          <a:bodyPr bIns="91425" tIns="91425" lIns="91425" anchor="t" anchorCtr="0" rIns="91425"/>
          <a:lstStyle>
            <a:lvl1pPr indent="-342900" algn="l" marL="342900" rtl="0">
              <a:spcBef>
                <a:spcPts val="600"/>
              </a:spcBef>
              <a:buClr>
                <a:schemeClr val="lt1"/>
              </a:buClr>
              <a:buSzPct val="166666"/>
              <a:buFont typeface="Arial"/>
              <a:buChar char="•"/>
              <a:defRPr i="0" baseline="0" strike="noStrike" sz="3000" b="0" cap="none" u="none">
                <a:solidFill>
                  <a:schemeClr val="lt1"/>
                </a:solidFill>
                <a:latin typeface="Trebuchet MS"/>
                <a:ea typeface="Trebuchet MS"/>
                <a:cs typeface="Trebuchet MS"/>
                <a:sym typeface="Trebuchet MS"/>
              </a:defRPr>
            </a:lvl1pPr>
            <a:lvl2pPr indent="-285750" algn="l" marL="742950" rtl="0">
              <a:spcBef>
                <a:spcPts val="480"/>
              </a:spcBef>
              <a:buClr>
                <a:schemeClr val="lt1"/>
              </a:buClr>
              <a:buSzPct val="100000"/>
              <a:buFont typeface="Courier New"/>
              <a:buChar char="o"/>
              <a:defRPr i="0" baseline="0" strike="noStrike" sz="2400" b="0" cap="none" u="none">
                <a:solidFill>
                  <a:schemeClr val="lt1"/>
                </a:solidFill>
                <a:latin typeface="Trebuchet MS"/>
                <a:ea typeface="Trebuchet MS"/>
                <a:cs typeface="Trebuchet MS"/>
                <a:sym typeface="Trebuchet MS"/>
              </a:defRPr>
            </a:lvl2pPr>
            <a:lvl3pPr indent="-228600" algn="l" marL="1143000" rtl="0">
              <a:spcBef>
                <a:spcPts val="480"/>
              </a:spcBef>
              <a:buClr>
                <a:schemeClr val="lt1"/>
              </a:buClr>
              <a:buSzPct val="100000"/>
              <a:buFont typeface="Wingdings"/>
              <a:buChar char="§"/>
              <a:defRPr i="0" baseline="0" strike="noStrike" sz="2400" b="0" cap="none" u="none">
                <a:solidFill>
                  <a:schemeClr val="lt1"/>
                </a:solidFill>
                <a:latin typeface="Trebuchet MS"/>
                <a:ea typeface="Trebuchet MS"/>
                <a:cs typeface="Trebuchet MS"/>
                <a:sym typeface="Trebuchet MS"/>
              </a:defRPr>
            </a:lvl3pPr>
            <a:lvl4pPr indent="-228600" algn="l" marL="1600200" rtl="0">
              <a:spcBef>
                <a:spcPts val="360"/>
              </a:spcBef>
              <a:buClr>
                <a:schemeClr val="lt1"/>
              </a:buClr>
              <a:buSzPct val="166666"/>
              <a:buFont typeface="Arial"/>
              <a:buChar char="•"/>
              <a:defRPr i="0" baseline="0" strike="noStrike" sz="1800" b="0" cap="none" u="none">
                <a:solidFill>
                  <a:schemeClr val="lt1"/>
                </a:solidFill>
                <a:latin typeface="Trebuchet MS"/>
                <a:ea typeface="Trebuchet MS"/>
                <a:cs typeface="Trebuchet MS"/>
                <a:sym typeface="Trebuchet MS"/>
              </a:defRPr>
            </a:lvl4pPr>
            <a:lvl5pPr indent="-228600" algn="l" marL="2057400" rtl="0">
              <a:spcBef>
                <a:spcPts val="360"/>
              </a:spcBef>
              <a:buClr>
                <a:schemeClr val="lt1"/>
              </a:buClr>
              <a:buSzPct val="100000"/>
              <a:buFont typeface="Courier New"/>
              <a:buChar char="o"/>
              <a:defRPr i="0" baseline="0" strike="noStrike" sz="1800" b="0" cap="none" u="none">
                <a:solidFill>
                  <a:schemeClr val="lt1"/>
                </a:solidFill>
                <a:latin typeface="Trebuchet MS"/>
                <a:ea typeface="Trebuchet MS"/>
                <a:cs typeface="Trebuchet MS"/>
                <a:sym typeface="Trebuchet MS"/>
              </a:defRPr>
            </a:lvl5pPr>
            <a:lvl6pPr indent="-228600" algn="l" marL="2514600" rtl="0">
              <a:spcBef>
                <a:spcPts val="360"/>
              </a:spcBef>
              <a:buClr>
                <a:schemeClr val="lt1"/>
              </a:buClr>
              <a:buSzPct val="100000"/>
              <a:buFont typeface="Wingdings"/>
              <a:buChar char="§"/>
              <a:defRPr i="0" baseline="0" strike="noStrike" sz="1800" b="0" cap="none" u="none">
                <a:solidFill>
                  <a:schemeClr val="lt1"/>
                </a:solidFill>
                <a:latin typeface="Trebuchet MS"/>
                <a:ea typeface="Trebuchet MS"/>
                <a:cs typeface="Trebuchet MS"/>
                <a:sym typeface="Trebuchet MS"/>
              </a:defRPr>
            </a:lvl6pPr>
            <a:lvl7pPr indent="-228600" algn="l" marL="2971800" rtl="0">
              <a:spcBef>
                <a:spcPts val="360"/>
              </a:spcBef>
              <a:buClr>
                <a:schemeClr val="lt1"/>
              </a:buClr>
              <a:buSzPct val="166666"/>
              <a:buFont typeface="Arial"/>
              <a:buChar char="•"/>
              <a:defRPr i="0" baseline="0" strike="noStrike" sz="1800" b="0" cap="none" u="none">
                <a:solidFill>
                  <a:schemeClr val="lt1"/>
                </a:solidFill>
                <a:latin typeface="Trebuchet MS"/>
                <a:ea typeface="Trebuchet MS"/>
                <a:cs typeface="Trebuchet MS"/>
                <a:sym typeface="Trebuchet MS"/>
              </a:defRPr>
            </a:lvl7pPr>
            <a:lvl8pPr indent="-228600" algn="l" marL="3429000" rtl="0">
              <a:spcBef>
                <a:spcPts val="360"/>
              </a:spcBef>
              <a:buClr>
                <a:schemeClr val="lt1"/>
              </a:buClr>
              <a:buSzPct val="100000"/>
              <a:buFont typeface="Courier New"/>
              <a:buChar char="o"/>
              <a:defRPr i="0" baseline="0" strike="noStrike" sz="1800" b="0" cap="none" u="none">
                <a:solidFill>
                  <a:schemeClr val="lt1"/>
                </a:solidFill>
                <a:latin typeface="Trebuchet MS"/>
                <a:ea typeface="Trebuchet MS"/>
                <a:cs typeface="Trebuchet MS"/>
                <a:sym typeface="Trebuchet MS"/>
              </a:defRPr>
            </a:lvl8pPr>
            <a:lvl9pPr indent="-228600" algn="l" marL="3886200" rtl="0">
              <a:spcBef>
                <a:spcPts val="360"/>
              </a:spcBef>
              <a:buClr>
                <a:schemeClr val="lt1"/>
              </a:buClr>
              <a:buSzPct val="100000"/>
              <a:buFont typeface="Wingdings"/>
              <a:buChar char="§"/>
              <a:defRPr i="0" baseline="0" strike="noStrike" sz="1800" b="0" cap="none" u="none">
                <a:solidFill>
                  <a:schemeClr val="lt1"/>
                </a:solidFill>
                <a:latin typeface="Trebuchet MS"/>
                <a:ea typeface="Trebuchet MS"/>
                <a:cs typeface="Trebuchet MS"/>
                <a:sym typeface="Trebuchet MS"/>
              </a:defRPr>
            </a:lvl9pPr>
          </a:lstStyle>
          <a:p/>
        </p:txBody>
      </p:sp>
    </p:spTree>
  </p:cSld>
  <p:clrMap accent6="accent6" tx2="lt2" bg2="dk2" accent5="accent5" tx1="dk1" bg1="lt1" accent4="accent4" accent3="accent3" accent2="accent2" accent1="accent1" folHlink="folHlink" hlink="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ype="http://schemas.openxmlformats.org/officeDocument/2006/relationships/notesSlide" Id="rId2" Target="../notesSlides/notesSlide1.xml"/><Relationship Type="http://schemas.openxmlformats.org/officeDocument/2006/relationships/slideLayout" Id="rId1" Target="../slideLayouts/slideLayout1.xml"/></Relationships>
</file>

<file path=ppt/slides/_rels/slide10.xml.rels><?xml version="1.0" encoding="UTF-8" standalone="yes"?><Relationships xmlns="http://schemas.openxmlformats.org/package/2006/relationships"><Relationship Type="http://schemas.openxmlformats.org/officeDocument/2006/relationships/notesSlide" Id="rId2" Target="../notesSlides/notesSlide10.xml"/><Relationship Type="http://schemas.openxmlformats.org/officeDocument/2006/relationships/slideLayout" Id="rId1" Target="../slideLayouts/slideLayout2.xml"/></Relationships>
</file>

<file path=ppt/slides/_rels/slide11.xml.rels><?xml version="1.0" encoding="UTF-8" standalone="yes"?><Relationships xmlns="http://schemas.openxmlformats.org/package/2006/relationships"><Relationship Type="http://schemas.openxmlformats.org/officeDocument/2006/relationships/notesSlide" Id="rId2" Target="../notesSlides/notesSlide11.xml"/><Relationship Type="http://schemas.openxmlformats.org/officeDocument/2006/relationships/slideLayout" Id="rId1" Target="../slideLayouts/slideLayout1.xml"/></Relationships>
</file>

<file path=ppt/slides/_rels/slide12.xml.rels><?xml version="1.0" encoding="UTF-8" standalone="yes"?><Relationships xmlns="http://schemas.openxmlformats.org/package/2006/relationships"><Relationship Type="http://schemas.openxmlformats.org/officeDocument/2006/relationships/notesSlide" Id="rId2" Target="../notesSlides/notesSlide12.xml"/><Relationship Type="http://schemas.openxmlformats.org/officeDocument/2006/relationships/slideLayout" Id="rId1" Target="../slideLayouts/slideLayout2.xml"/><Relationship Type="http://schemas.openxmlformats.org/officeDocument/2006/relationships/image" Id="rId3" Target="../media/image04.jpg"/></Relationships>
</file>

<file path=ppt/slides/_rels/slide13.xml.rels><?xml version="1.0" encoding="UTF-8" standalone="yes"?><Relationships xmlns="http://schemas.openxmlformats.org/package/2006/relationships"><Relationship Type="http://schemas.openxmlformats.org/officeDocument/2006/relationships/notesSlide" Id="rId2" Target="../notesSlides/notesSlide13.xml"/><Relationship Type="http://schemas.openxmlformats.org/officeDocument/2006/relationships/slideLayout" Id="rId1" Target="../slideLayouts/slideLayout2.xml"/></Relationships>
</file>

<file path=ppt/slides/_rels/slide14.xml.rels><?xml version="1.0" encoding="UTF-8" standalone="yes"?><Relationships xmlns="http://schemas.openxmlformats.org/package/2006/relationships"><Relationship Type="http://schemas.openxmlformats.org/officeDocument/2006/relationships/notesSlide" Id="rId2" Target="../notesSlides/notesSlide14.xml"/><Relationship Type="http://schemas.openxmlformats.org/officeDocument/2006/relationships/slideLayout" Id="rId1" Target="../slideLayouts/slideLayout2.xml"/></Relationships>
</file>

<file path=ppt/slides/_rels/slide15.xml.rels><?xml version="1.0" encoding="UTF-8" standalone="yes"?><Relationships xmlns="http://schemas.openxmlformats.org/package/2006/relationships"><Relationship Type="http://schemas.openxmlformats.org/officeDocument/2006/relationships/notesSlide" Id="rId2" Target="../notesSlides/notesSlide15.xml"/><Relationship Type="http://schemas.openxmlformats.org/officeDocument/2006/relationships/slideLayout" Id="rId1" Target="../slideLayouts/slideLayout2.xml"/></Relationships>
</file>

<file path=ppt/slides/_rels/slide16.xml.rels><?xml version="1.0" encoding="UTF-8" standalone="yes"?><Relationships xmlns="http://schemas.openxmlformats.org/package/2006/relationships"><Relationship Type="http://schemas.openxmlformats.org/officeDocument/2006/relationships/notesSlide" Id="rId2" Target="../notesSlides/notesSlide16.xml"/><Relationship Type="http://schemas.openxmlformats.org/officeDocument/2006/relationships/slideLayout" Id="rId1" Target="../slideLayouts/slideLayout2.xml"/></Relationships>
</file>

<file path=ppt/slides/_rels/slide17.xml.rels><?xml version="1.0" encoding="UTF-8" standalone="yes"?><Relationships xmlns="http://schemas.openxmlformats.org/package/2006/relationships"><Relationship Type="http://schemas.openxmlformats.org/officeDocument/2006/relationships/notesSlide" Id="rId2" Target="../notesSlides/notesSlide17.xml"/><Relationship Type="http://schemas.openxmlformats.org/officeDocument/2006/relationships/slideLayout" Id="rId1" Target="../slideLayouts/slideLayout2.xml"/></Relationships>
</file>

<file path=ppt/slides/_rels/slide18.xml.rels><?xml version="1.0" encoding="UTF-8" standalone="yes"?><Relationships xmlns="http://schemas.openxmlformats.org/package/2006/relationships"><Relationship Type="http://schemas.openxmlformats.org/officeDocument/2006/relationships/notesSlide" Id="rId2" Target="../notesSlides/notesSlide18.xml"/><Relationship Type="http://schemas.openxmlformats.org/officeDocument/2006/relationships/slideLayout" Id="rId1" Target="../slideLayouts/slideLayout1.xml"/></Relationships>
</file>

<file path=ppt/slides/_rels/slide19.xml.rels><?xml version="1.0" encoding="UTF-8" standalone="yes"?><Relationships xmlns="http://schemas.openxmlformats.org/package/2006/relationships"><Relationship Type="http://schemas.openxmlformats.org/officeDocument/2006/relationships/notesSlide" Id="rId2" Target="../notesSlides/notesSlide19.xml"/><Relationship Type="http://schemas.openxmlformats.org/officeDocument/2006/relationships/slideLayout" Id="rId1" Target="../slideLayouts/slideLayout2.xml"/><Relationship Type="http://schemas.openxmlformats.org/officeDocument/2006/relationships/image" Id="rId3" Target="../media/image09.png"/></Relationships>
</file>

<file path=ppt/slides/_rels/slide2.xml.rels><?xml version="1.0" encoding="UTF-8" standalone="yes"?><Relationships xmlns="http://schemas.openxmlformats.org/package/2006/relationships"><Relationship Type="http://schemas.openxmlformats.org/officeDocument/2006/relationships/notesSlide" Id="rId2" Target="../notesSlides/notesSlide2.xml"/><Relationship Type="http://schemas.openxmlformats.org/officeDocument/2006/relationships/slideLayout" Id="rId1" Target="../slideLayouts/slideLayout2.xml"/></Relationships>
</file>

<file path=ppt/slides/_rels/slide20.xml.rels><?xml version="1.0" encoding="UTF-8" standalone="yes"?><Relationships xmlns="http://schemas.openxmlformats.org/package/2006/relationships"><Relationship Type="http://schemas.openxmlformats.org/officeDocument/2006/relationships/notesSlide" Id="rId2" Target="../notesSlides/notesSlide20.xml"/><Relationship Type="http://schemas.openxmlformats.org/officeDocument/2006/relationships/slideLayout" Id="rId1" Target="../slideLayouts/slideLayout2.xml"/></Relationships>
</file>

<file path=ppt/slides/_rels/slide21.xml.rels><?xml version="1.0" encoding="UTF-8" standalone="yes"?><Relationships xmlns="http://schemas.openxmlformats.org/package/2006/relationships"><Relationship Type="http://schemas.openxmlformats.org/officeDocument/2006/relationships/notesSlide" Id="rId2" Target="../notesSlides/notesSlide21.xml"/><Relationship Type="http://schemas.openxmlformats.org/officeDocument/2006/relationships/slideLayout" Id="rId1" Target="../slideLayouts/slideLayout2.xml"/></Relationships>
</file>

<file path=ppt/slides/_rels/slide22.xml.rels><?xml version="1.0" encoding="UTF-8" standalone="yes"?><Relationships xmlns="http://schemas.openxmlformats.org/package/2006/relationships"><Relationship Type="http://schemas.openxmlformats.org/officeDocument/2006/relationships/notesSlide" Id="rId2" Target="../notesSlides/notesSlide22.xml"/><Relationship Type="http://schemas.openxmlformats.org/officeDocument/2006/relationships/slideLayout" Id="rId1" Target="../slideLayouts/slideLayout2.xml"/></Relationships>
</file>

<file path=ppt/slides/_rels/slide23.xml.rels><?xml version="1.0" encoding="UTF-8" standalone="yes"?><Relationships xmlns="http://schemas.openxmlformats.org/package/2006/relationships"><Relationship Type="http://schemas.openxmlformats.org/officeDocument/2006/relationships/notesSlide" Id="rId2" Target="../notesSlides/notesSlide23.xml"/><Relationship Type="http://schemas.openxmlformats.org/officeDocument/2006/relationships/slideLayout" Id="rId1" Target="../slideLayouts/slideLayout2.xml"/></Relationships>
</file>

<file path=ppt/slides/_rels/slide24.xml.rels><?xml version="1.0" encoding="UTF-8" standalone="yes"?><Relationships xmlns="http://schemas.openxmlformats.org/package/2006/relationships"><Relationship Type="http://schemas.openxmlformats.org/officeDocument/2006/relationships/notesSlide" Id="rId2" Target="../notesSlides/notesSlide24.xml"/><Relationship Type="http://schemas.openxmlformats.org/officeDocument/2006/relationships/slideLayout" Id="rId1" Target="../slideLayouts/slideLayout2.xml"/></Relationships>
</file>

<file path=ppt/slides/_rels/slide25.xml.rels><?xml version="1.0" encoding="UTF-8" standalone="yes"?><Relationships xmlns="http://schemas.openxmlformats.org/package/2006/relationships"><Relationship Type="http://schemas.openxmlformats.org/officeDocument/2006/relationships/notesSlide" Id="rId2" Target="../notesSlides/notesSlide25.xml"/><Relationship Type="http://schemas.openxmlformats.org/officeDocument/2006/relationships/slideLayout" Id="rId1" Target="../slideLayouts/slideLayout2.xml"/><Relationship Type="http://schemas.openxmlformats.org/officeDocument/2006/relationships/hyperlink" Id="rId3" TargetMode="External" Target="http://www.nytimes.com/2011/01/10/technology/10privacy.html?pagewanted=all"/></Relationships>
</file>

<file path=ppt/slides/_rels/slide26.xml.rels><?xml version="1.0" encoding="UTF-8" standalone="yes"?><Relationships xmlns="http://schemas.openxmlformats.org/package/2006/relationships"><Relationship Type="http://schemas.openxmlformats.org/officeDocument/2006/relationships/notesSlide" Id="rId2" Target="../notesSlides/notesSlide26.xml"/><Relationship Type="http://schemas.openxmlformats.org/officeDocument/2006/relationships/slideLayout" Id="rId1" Target="../slideLayouts/slideLayout2.xml"/></Relationships>
</file>

<file path=ppt/slides/_rels/slide27.xml.rels><?xml version="1.0" encoding="UTF-8" standalone="yes"?><Relationships xmlns="http://schemas.openxmlformats.org/package/2006/relationships"><Relationship Type="http://schemas.openxmlformats.org/officeDocument/2006/relationships/notesSlide" Id="rId2" Target="../notesSlides/notesSlide27.xml"/><Relationship Type="http://schemas.openxmlformats.org/officeDocument/2006/relationships/slideLayout" Id="rId1" Target="../slideLayouts/slideLayout2.xml"/></Relationships>
</file>

<file path=ppt/slides/_rels/slide28.xml.rels><?xml version="1.0" encoding="UTF-8" standalone="yes"?><Relationships xmlns="http://schemas.openxmlformats.org/package/2006/relationships"><Relationship Type="http://schemas.openxmlformats.org/officeDocument/2006/relationships/notesSlide" Id="rId2" Target="../notesSlides/notesSlide28.xml"/><Relationship Type="http://schemas.openxmlformats.org/officeDocument/2006/relationships/slideLayout" Id="rId1" Target="../slideLayouts/slideLayout2.xml"/></Relationships>
</file>

<file path=ppt/slides/_rels/slide29.xml.rels><?xml version="1.0" encoding="UTF-8" standalone="yes"?><Relationships xmlns="http://schemas.openxmlformats.org/package/2006/relationships"><Relationship Type="http://schemas.openxmlformats.org/officeDocument/2006/relationships/notesSlide" Id="rId2" Target="../notesSlides/notesSlide29.xml"/><Relationship Type="http://schemas.openxmlformats.org/officeDocument/2006/relationships/slideLayout" Id="rId1" Target="../slideLayouts/slideLayout2.xml"/><Relationship Type="http://schemas.openxmlformats.org/officeDocument/2006/relationships/image" Id="rId3" Target="../media/image05.png"/></Relationships>
</file>

<file path=ppt/slides/_rels/slide3.xml.rels><?xml version="1.0" encoding="UTF-8" standalone="yes"?><Relationships xmlns="http://schemas.openxmlformats.org/package/2006/relationships"><Relationship Type="http://schemas.openxmlformats.org/officeDocument/2006/relationships/notesSlide" Id="rId2" Target="../notesSlides/notesSlide3.xml"/><Relationship Type="http://schemas.openxmlformats.org/officeDocument/2006/relationships/slideLayout" Id="rId1" Target="../slideLayouts/slideLayout1.xml"/><Relationship Type="http://schemas.openxmlformats.org/officeDocument/2006/relationships/image" Id="rId3" Target="../media/image01.jpg"/></Relationships>
</file>

<file path=ppt/slides/_rels/slide30.xml.rels><?xml version="1.0" encoding="UTF-8" standalone="yes"?><Relationships xmlns="http://schemas.openxmlformats.org/package/2006/relationships"><Relationship Type="http://schemas.openxmlformats.org/officeDocument/2006/relationships/notesSlide" Id="rId2" Target="../notesSlides/notesSlide30.xml"/><Relationship Type="http://schemas.openxmlformats.org/officeDocument/2006/relationships/slideLayout" Id="rId1" Target="../slideLayouts/slideLayout2.xml"/></Relationships>
</file>

<file path=ppt/slides/_rels/slide31.xml.rels><?xml version="1.0" encoding="UTF-8" standalone="yes"?><Relationships xmlns="http://schemas.openxmlformats.org/package/2006/relationships"><Relationship Type="http://schemas.openxmlformats.org/officeDocument/2006/relationships/notesSlide" Id="rId2" Target="../notesSlides/notesSlide31.xml"/><Relationship Type="http://schemas.openxmlformats.org/officeDocument/2006/relationships/slideLayout" Id="rId1" Target="../slideLayouts/slideLayout2.xml"/></Relationships>
</file>

<file path=ppt/slides/_rels/slide32.xml.rels><?xml version="1.0" encoding="UTF-8" standalone="yes"?><Relationships xmlns="http://schemas.openxmlformats.org/package/2006/relationships"><Relationship Type="http://schemas.openxmlformats.org/officeDocument/2006/relationships/notesSlide" Id="rId2" Target="../notesSlides/notesSlide32.xml"/><Relationship Type="http://schemas.openxmlformats.org/officeDocument/2006/relationships/slideLayout" Id="rId1" Target="../slideLayouts/slideLayout2.xml"/><Relationship Type="http://schemas.openxmlformats.org/officeDocument/2006/relationships/image" Id="rId3" Target="../media/image02.jpg"/></Relationships>
</file>

<file path=ppt/slides/_rels/slide33.xml.rels><?xml version="1.0" encoding="UTF-8" standalone="yes"?><Relationships xmlns="http://schemas.openxmlformats.org/package/2006/relationships"><Relationship Type="http://schemas.openxmlformats.org/officeDocument/2006/relationships/notesSlide" Id="rId2" Target="../notesSlides/notesSlide33.xml"/><Relationship Type="http://schemas.openxmlformats.org/officeDocument/2006/relationships/slideLayout" Id="rId1" Target="../slideLayouts/slideLayout2.xml"/></Relationships>
</file>

<file path=ppt/slides/_rels/slide34.xml.rels><?xml version="1.0" encoding="UTF-8" standalone="yes"?><Relationships xmlns="http://schemas.openxmlformats.org/package/2006/relationships"><Relationship Type="http://schemas.openxmlformats.org/officeDocument/2006/relationships/notesSlide" Id="rId2" Target="../notesSlides/notesSlide34.xml"/><Relationship Type="http://schemas.openxmlformats.org/officeDocument/2006/relationships/slideLayout" Id="rId1" Target="../slideLayouts/slideLayout1.xml"/></Relationships>
</file>

<file path=ppt/slides/_rels/slide35.xml.rels><?xml version="1.0" encoding="UTF-8" standalone="yes"?><Relationships xmlns="http://schemas.openxmlformats.org/package/2006/relationships"><Relationship Type="http://schemas.openxmlformats.org/officeDocument/2006/relationships/notesSlide" Id="rId2" Target="../notesSlides/notesSlide35.xml"/><Relationship Type="http://schemas.openxmlformats.org/officeDocument/2006/relationships/slideLayout" Id="rId1" Target="../slideLayouts/slideLayout2.xml"/><Relationship Type="http://schemas.openxmlformats.org/officeDocument/2006/relationships/image" Id="rId3" Target="../media/image06.jpg"/></Relationships>
</file>

<file path=ppt/slides/_rels/slide36.xml.rels><?xml version="1.0" encoding="UTF-8" standalone="yes"?><Relationships xmlns="http://schemas.openxmlformats.org/package/2006/relationships"><Relationship Type="http://schemas.openxmlformats.org/officeDocument/2006/relationships/notesSlide" Id="rId2" Target="../notesSlides/notesSlide36.xml"/><Relationship Type="http://schemas.openxmlformats.org/officeDocument/2006/relationships/slideLayout" Id="rId1" Target="../slideLayouts/slideLayout2.xml"/><Relationship Type="http://schemas.openxmlformats.org/officeDocument/2006/relationships/image" Id="rId3" Target="../media/image11.png"/></Relationships>
</file>

<file path=ppt/slides/_rels/slide37.xml.rels><?xml version="1.0" encoding="UTF-8" standalone="yes"?><Relationships xmlns="http://schemas.openxmlformats.org/package/2006/relationships"><Relationship Type="http://schemas.openxmlformats.org/officeDocument/2006/relationships/notesSlide" Id="rId2" Target="../notesSlides/notesSlide37.xml"/><Relationship Type="http://schemas.openxmlformats.org/officeDocument/2006/relationships/slideLayout" Id="rId1" Target="../slideLayouts/slideLayout2.xml"/><Relationship Type="http://schemas.openxmlformats.org/officeDocument/2006/relationships/image" Id="rId3" Target="../media/image00.jpg"/></Relationships>
</file>

<file path=ppt/slides/_rels/slide38.xml.rels><?xml version="1.0" encoding="UTF-8" standalone="yes"?><Relationships xmlns="http://schemas.openxmlformats.org/package/2006/relationships"><Relationship Type="http://schemas.openxmlformats.org/officeDocument/2006/relationships/notesSlide" Id="rId2" Target="../notesSlides/notesSlide38.xml"/><Relationship Type="http://schemas.openxmlformats.org/officeDocument/2006/relationships/slideLayout" Id="rId1" Target="../slideLayouts/slideLayout2.xml"/></Relationships>
</file>

<file path=ppt/slides/_rels/slide39.xml.rels><?xml version="1.0" encoding="UTF-8" standalone="yes"?><Relationships xmlns="http://schemas.openxmlformats.org/package/2006/relationships"><Relationship Type="http://schemas.openxmlformats.org/officeDocument/2006/relationships/notesSlide" Id="rId2" Target="../notesSlides/notesSlide39.xml"/><Relationship Type="http://schemas.openxmlformats.org/officeDocument/2006/relationships/slideLayout" Id="rId1" Target="../slideLayouts/slideLayout2.xml"/></Relationships>
</file>

<file path=ppt/slides/_rels/slide4.xml.rels><?xml version="1.0" encoding="UTF-8" standalone="yes"?><Relationships xmlns="http://schemas.openxmlformats.org/package/2006/relationships"><Relationship Type="http://schemas.openxmlformats.org/officeDocument/2006/relationships/notesSlide" Id="rId2" Target="../notesSlides/notesSlide4.xml"/><Relationship Type="http://schemas.openxmlformats.org/officeDocument/2006/relationships/slideLayout" Id="rId1" Target="../slideLayouts/slideLayout2.xml"/><Relationship Type="http://schemas.openxmlformats.org/officeDocument/2006/relationships/image" Id="rId3" Target="../media/image07.jpg"/></Relationships>
</file>

<file path=ppt/slides/_rels/slide40.xml.rels><?xml version="1.0" encoding="UTF-8" standalone="yes"?><Relationships xmlns="http://schemas.openxmlformats.org/package/2006/relationships"><Relationship Type="http://schemas.openxmlformats.org/officeDocument/2006/relationships/notesSlide" Id="rId2" Target="../notesSlides/notesSlide40.xml"/><Relationship Type="http://schemas.openxmlformats.org/officeDocument/2006/relationships/slideLayout" Id="rId1" Target="../slideLayouts/slideLayout2.xml"/></Relationships>
</file>

<file path=ppt/slides/_rels/slide41.xml.rels><?xml version="1.0" encoding="UTF-8" standalone="yes"?><Relationships xmlns="http://schemas.openxmlformats.org/package/2006/relationships"><Relationship Type="http://schemas.openxmlformats.org/officeDocument/2006/relationships/notesSlide" Id="rId2" Target="../notesSlides/notesSlide41.xml"/><Relationship Type="http://schemas.openxmlformats.org/officeDocument/2006/relationships/slideLayout" Id="rId1" Target="../slideLayouts/slideLayout2.xml"/></Relationships>
</file>

<file path=ppt/slides/_rels/slide42.xml.rels><?xml version="1.0" encoding="UTF-8" standalone="yes"?><Relationships xmlns="http://schemas.openxmlformats.org/package/2006/relationships"><Relationship Type="http://schemas.openxmlformats.org/officeDocument/2006/relationships/notesSlide" Id="rId2" Target="../notesSlides/notesSlide42.xml"/><Relationship Type="http://schemas.openxmlformats.org/officeDocument/2006/relationships/slideLayout" Id="rId1" Target="../slideLayouts/slideLayout2.xml"/></Relationships>
</file>

<file path=ppt/slides/_rels/slide43.xml.rels><?xml version="1.0" encoding="UTF-8" standalone="yes"?><Relationships xmlns="http://schemas.openxmlformats.org/package/2006/relationships"><Relationship Type="http://schemas.openxmlformats.org/officeDocument/2006/relationships/notesSlide" Id="rId2" Target="../notesSlides/notesSlide43.xml"/><Relationship Type="http://schemas.openxmlformats.org/officeDocument/2006/relationships/slideLayout" Id="rId1" Target="../slideLayouts/slideLayout2.xml"/><Relationship Type="http://schemas.openxmlformats.org/officeDocument/2006/relationships/image" Id="rId3" Target="../media/image08.jpg"/></Relationships>
</file>

<file path=ppt/slides/_rels/slide44.xml.rels><?xml version="1.0" encoding="UTF-8" standalone="yes"?><Relationships xmlns="http://schemas.openxmlformats.org/package/2006/relationships"><Relationship Type="http://schemas.openxmlformats.org/officeDocument/2006/relationships/notesSlide" Id="rId2" Target="../notesSlides/notesSlide44.xml"/><Relationship Type="http://schemas.openxmlformats.org/officeDocument/2006/relationships/slideLayout" Id="rId1" Target="../slideLayouts/slideLayout2.xml"/><Relationship Type="http://schemas.openxmlformats.org/officeDocument/2006/relationships/image" Id="rId3" Target="../media/image10.jpg"/></Relationships>
</file>

<file path=ppt/slides/_rels/slide45.xml.rels><?xml version="1.0" encoding="UTF-8" standalone="yes"?><Relationships xmlns="http://schemas.openxmlformats.org/package/2006/relationships"><Relationship Type="http://schemas.openxmlformats.org/officeDocument/2006/relationships/notesSlide" Id="rId2" Target="../notesSlides/notesSlide45.xml"/><Relationship Type="http://schemas.openxmlformats.org/officeDocument/2006/relationships/slideLayout" Id="rId1" Target="../slideLayouts/slideLayout1.xml"/></Relationships>
</file>

<file path=ppt/slides/_rels/slide46.xml.rels><?xml version="1.0" encoding="UTF-8" standalone="yes"?><Relationships xmlns="http://schemas.openxmlformats.org/package/2006/relationships"><Relationship Type="http://schemas.openxmlformats.org/officeDocument/2006/relationships/hyperlink" Id="rId18" TargetMode="External" Target="http://www.nytimes.com/2001/05/03/technology/webcam-s-scenic-view-raises-a-privacy-issue.html?pagewanted=all&amp;src=pm"/><Relationship Type="http://schemas.openxmlformats.org/officeDocument/2006/relationships/hyperlink" Id="rId17" TargetMode="External" Target="http://www.theatlantic.com/technology/archive/2012/09/turning-street-view-into-street-art/263019/"/><Relationship Type="http://schemas.openxmlformats.org/officeDocument/2006/relationships/hyperlink" Id="rId16" TargetMode="External" Target="http://www.aviationpros.com/news/10437355/fbi-terrorists-monitoring-public-webcams"/><Relationship Type="http://schemas.openxmlformats.org/officeDocument/2006/relationships/hyperlink" Id="rId15" TargetMode="External" Target="http://dataprivacylab.org/courses/dp1/fair/project16/paper.pdf"/><Relationship Type="http://schemas.openxmlformats.org/officeDocument/2006/relationships/hyperlink" Id="rId14" TargetMode="External" Target="http://video.planetgreen.discovery.com/work-connect/scientists-webcams-climate-change.html"/><Relationship Type="http://schemas.openxmlformats.org/officeDocument/2006/relationships/notesSlide" Id="rId2" Target="../notesSlides/notesSlide46.xml"/><Relationship Type="http://schemas.openxmlformats.org/officeDocument/2006/relationships/hyperlink" Id="rId12" TargetMode="External" Target="http://thelongestlistofthelongeststuffatthelongestdomainnameatlonglast.com/first91.html"/><Relationship Type="http://schemas.openxmlformats.org/officeDocument/2006/relationships/slideLayout" Id="rId1" Target="../slideLayouts/slideLayout2.xml"/><Relationship Type="http://schemas.openxmlformats.org/officeDocument/2006/relationships/hyperlink" Id="rId13" TargetMode="External" Target="http://www.ehow.com/about_4613323_webcams.html"/><Relationship Type="http://schemas.openxmlformats.org/officeDocument/2006/relationships/hyperlink" Id="rId4" TargetMode="External" Target="http://www.nytimes.com/2006/01/20/technology/20google.html?_r=4&amp;pagewanted=all"/><Relationship Type="http://schemas.openxmlformats.org/officeDocument/2006/relationships/hyperlink" Id="rId10" TargetMode="External" Target="http://en.wikipedia.org/wiki/Electronic_Communications_Privacy_Act"/><Relationship Type="http://schemas.openxmlformats.org/officeDocument/2006/relationships/hyperlink" Id="rId3" TargetMode="External" Target="http://www.npr.org/templates/story/story.php?storyId=5165854"/><Relationship Type="http://schemas.openxmlformats.org/officeDocument/2006/relationships/hyperlink" Id="rId11" TargetMode="External" Target="http://en.wikipedia.org/wiki/Internet_privacy"/><Relationship Type="http://schemas.openxmlformats.org/officeDocument/2006/relationships/hyperlink" Id="rId9" TargetMode="External" Target="http://www.it.ojp.gov/default.aspx?area=privacy&amp;page=1279"/><Relationship Type="http://schemas.openxmlformats.org/officeDocument/2006/relationships/hyperlink" Id="rId6" TargetMode="External" Target="http://www.cs.cmu.edu/afs/cs/Web/People/yangwan1/papers/2008-Handbook-LiabSec-AuthorCopy.pdf"/><Relationship Type="http://schemas.openxmlformats.org/officeDocument/2006/relationships/hyperlink" Id="rId5" TargetMode="External" Target="http://support.google.com/mail/bin/answer.py?hl=en&amp;answer=7995"/><Relationship Type="http://schemas.openxmlformats.org/officeDocument/2006/relationships/hyperlink" Id="rId8" TargetMode="External" Target="http://www.networkworld.com/news/2012/012612-privacy-scandals-255357.html?page=3"/><Relationship Type="http://schemas.openxmlformats.org/officeDocument/2006/relationships/hyperlink" Id="rId7" TargetMode="External" Target="http://www.cbpweb.nl/downloads_technologie/pisa_handboek.pdf"/></Relationships>
</file>

<file path=ppt/slides/_rels/slide47.xml.rels><?xml version="1.0" encoding="UTF-8" standalone="yes"?><Relationships xmlns="http://schemas.openxmlformats.org/package/2006/relationships"><Relationship Type="http://schemas.openxmlformats.org/officeDocument/2006/relationships/notesSlide" Id="rId2" Target="../notesSlides/notesSlide47.xml"/><Relationship Type="http://schemas.openxmlformats.org/officeDocument/2006/relationships/slideLayout" Id="rId1" Target="../slideLayouts/slideLayout2.xml"/><Relationship Type="http://schemas.openxmlformats.org/officeDocument/2006/relationships/hyperlink" Id="rId4" TargetMode="External" Target="http://auto.howstuffworks.com/under-the-hood/trends-innovations/car-computer1.htm"/><Relationship Type="http://schemas.openxmlformats.org/officeDocument/2006/relationships/hyperlink" Id="rId3" TargetMode="External" Target="http://auto.howstuffworks.com/under-the-hood/trends-innovations/question113.htm"/></Relationships>
</file>

<file path=ppt/slides/_rels/slide5.xml.rels><?xml version="1.0" encoding="UTF-8" standalone="yes"?><Relationships xmlns="http://schemas.openxmlformats.org/package/2006/relationships"><Relationship Type="http://schemas.openxmlformats.org/officeDocument/2006/relationships/notesSlide" Id="rId2" Target="../notesSlides/notesSlide5.xml"/><Relationship Type="http://schemas.openxmlformats.org/officeDocument/2006/relationships/slideLayout" Id="rId1" Target="../slideLayouts/slideLayout2.xml"/></Relationships>
</file>

<file path=ppt/slides/_rels/slide6.xml.rels><?xml version="1.0" encoding="UTF-8" standalone="yes"?><Relationships xmlns="http://schemas.openxmlformats.org/package/2006/relationships"><Relationship Type="http://schemas.openxmlformats.org/officeDocument/2006/relationships/notesSlide" Id="rId2" Target="../notesSlides/notesSlide6.xml"/><Relationship Type="http://schemas.openxmlformats.org/officeDocument/2006/relationships/slideLayout" Id="rId1" Target="../slideLayouts/slideLayout2.xml"/><Relationship Type="http://schemas.openxmlformats.org/officeDocument/2006/relationships/image" Id="rId3" Target="../media/image03.jpg"/></Relationships>
</file>

<file path=ppt/slides/_rels/slide7.xml.rels><?xml version="1.0" encoding="UTF-8" standalone="yes"?><Relationships xmlns="http://schemas.openxmlformats.org/package/2006/relationships"><Relationship Type="http://schemas.openxmlformats.org/officeDocument/2006/relationships/notesSlide" Id="rId2" Target="../notesSlides/notesSlide7.xml"/><Relationship Type="http://schemas.openxmlformats.org/officeDocument/2006/relationships/slideLayout" Id="rId1" Target="../slideLayouts/slideLayout2.xml"/></Relationships>
</file>

<file path=ppt/slides/_rels/slide8.xml.rels><?xml version="1.0" encoding="UTF-8" standalone="yes"?><Relationships xmlns="http://schemas.openxmlformats.org/package/2006/relationships"><Relationship Type="http://schemas.openxmlformats.org/officeDocument/2006/relationships/notesSlide" Id="rId2" Target="../notesSlides/notesSlide8.xml"/><Relationship Type="http://schemas.openxmlformats.org/officeDocument/2006/relationships/slideLayout" Id="rId1" Target="../slideLayouts/slideLayout2.xml"/></Relationships>
</file>

<file path=ppt/slides/_rels/slide9.xml.rels><?xml version="1.0" encoding="UTF-8" standalone="yes"?><Relationships xmlns="http://schemas.openxmlformats.org/package/2006/relationships"><Relationship Type="http://schemas.openxmlformats.org/officeDocument/2006/relationships/notesSlide" Id="rId2" Target="../notesSlides/notesSlide9.xml"/><Relationship Type="http://schemas.openxmlformats.org/officeDocument/2006/relationships/slideLayout" Id="rId1"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69" id="69"/>
        <p:cNvGrpSpPr/>
        <p:nvPr/>
      </p:nvGrpSpPr>
      <p:grpSpPr>
        <a:xfrm>
          <a:off y="0" x="0"/>
          <a:ext cy="0" cx="0"/>
          <a:chOff y="0" x="0"/>
          <a:chExt cy="0" cx="0"/>
        </a:xfrm>
      </p:grpSpPr>
      <p:sp>
        <p:nvSpPr>
          <p:cNvPr name="Shape 70" id="70"/>
          <p:cNvSpPr txBox="1"/>
          <p:nvPr>
            <p:ph type="ctrTitle"/>
          </p:nvPr>
        </p:nvSpPr>
        <p:spPr>
          <a:xfrm>
            <a:off y="1217413" x="685800"/>
            <a:ext cy="1650599" cx="7772400"/>
          </a:xfrm>
          <a:prstGeom prst="rect">
            <a:avLst/>
          </a:prstGeom>
        </p:spPr>
        <p:txBody>
          <a:bodyPr bIns="91425" tIns="91425" lIns="91425" anchor="b" anchorCtr="0" rIns="91425">
            <a:spAutoFit/>
          </a:bodyPr>
          <a:lstStyle/>
          <a:p>
            <a:pPr>
              <a:buNone/>
            </a:pPr>
            <a:r>
              <a:rPr lang="en"/>
              <a:t>Privacy and Cyberspace II</a:t>
            </a:r>
          </a:p>
        </p:txBody>
      </p:sp>
      <p:sp>
        <p:nvSpPr>
          <p:cNvPr name="Shape 71" id="71"/>
          <p:cNvSpPr txBox="1"/>
          <p:nvPr>
            <p:ph type="subTitle" idx="1"/>
          </p:nvPr>
        </p:nvSpPr>
        <p:spPr>
          <a:xfrm>
            <a:off y="3217150" x="685800"/>
            <a:ext cy="2445899" cx="7772400"/>
          </a:xfrm>
          <a:prstGeom prst="rect">
            <a:avLst/>
          </a:prstGeom>
        </p:spPr>
        <p:txBody>
          <a:bodyPr bIns="91425" tIns="91425" lIns="91425" anchor="t" anchorCtr="0" rIns="91425">
            <a:spAutoFit/>
          </a:bodyPr>
          <a:lstStyle/>
          <a:p>
            <a:pPr rtl="0" lvl="0">
              <a:buNone/>
            </a:pPr>
            <a:r>
              <a:rPr lang="en"/>
              <a:t>Cole Goodyear</a:t>
            </a:r>
          </a:p>
          <a:p>
            <a:pPr rtl="0" lvl="0">
              <a:buNone/>
            </a:pPr>
            <a:r>
              <a:rPr lang="en"/>
              <a:t>Lindsay Grant</a:t>
            </a:r>
          </a:p>
          <a:p>
            <a:pPr rtl="0" lvl="0">
              <a:buNone/>
            </a:pPr>
            <a:r>
              <a:rPr lang="en"/>
              <a:t>Samir Habbal</a:t>
            </a:r>
          </a:p>
          <a:p>
            <a:pPr rtl="0" lvl="0">
              <a:buNone/>
            </a:pPr>
            <a:r>
              <a:rPr lang="en"/>
              <a:t>Steven Hatch</a:t>
            </a:r>
          </a:p>
          <a:p>
            <a:pPr rtl="0" lvl="0">
              <a:buNone/>
            </a:pPr>
            <a:r>
              <a:rPr lang="en"/>
              <a:t>Katie Hayes</a:t>
            </a:r>
          </a:p>
          <a:p>
            <a:pPr rtl="0" lvl="0">
              <a:buNone/>
            </a:pPr>
            <a:r>
              <a:rPr lang="en"/>
              <a:t>Eric Hemingway</a:t>
            </a:r>
          </a:p>
          <a:p>
            <a:pPr rtl="0" lvl="0">
              <a:buNone/>
            </a:pPr>
            <a:r>
              <a:rPr lang="en"/>
              <a:t>Adam Hensley</a:t>
            </a:r>
          </a:p>
          <a:p>
            <a:r>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25" id="125"/>
        <p:cNvGrpSpPr/>
        <p:nvPr/>
      </p:nvGrpSpPr>
      <p:grpSpPr>
        <a:xfrm>
          <a:off y="0" x="0"/>
          <a:ext cy="0" cx="0"/>
          <a:chOff y="0" x="0"/>
          <a:chExt cy="0" cx="0"/>
        </a:xfrm>
      </p:grpSpPr>
      <p:sp>
        <p:nvSpPr>
          <p:cNvPr name="Shape 126" id="126"/>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Summing it up</a:t>
            </a:r>
          </a:p>
        </p:txBody>
      </p:sp>
      <p:sp>
        <p:nvSpPr>
          <p:cNvPr name="Shape 127" id="127"/>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Concerns that Justice Dept.</a:t>
            </a:r>
          </a:p>
          <a:p>
            <a:pPr indent="-381000" marL="914400" rtl="0" lvl="1">
              <a:buClr>
                <a:schemeClr val="lt1"/>
              </a:buClr>
              <a:buSzPct val="80000"/>
              <a:buFont typeface="Courier New"/>
              <a:buChar char="o"/>
            </a:pPr>
            <a:r>
              <a:rPr lang="en"/>
              <a:t>Request is for a large body of data</a:t>
            </a:r>
          </a:p>
          <a:p>
            <a:pPr indent="-381000" marL="1371600" rtl="0" lvl="2">
              <a:buClr>
                <a:schemeClr val="lt1"/>
              </a:buClr>
              <a:buSzPct val="80000"/>
              <a:buFont typeface="Wingdings"/>
              <a:buChar char="§"/>
            </a:pPr>
            <a:r>
              <a:rPr lang="en"/>
              <a:t>Rather than specific individual</a:t>
            </a:r>
          </a:p>
          <a:p>
            <a:pPr indent="-381000" marL="914400" rtl="0" lvl="1">
              <a:buClr>
                <a:schemeClr val="lt1"/>
              </a:buClr>
              <a:buSzPct val="80000"/>
              <a:buFont typeface="Courier New"/>
              <a:buChar char="o"/>
            </a:pPr>
            <a:r>
              <a:rPr lang="en"/>
              <a:t>Privacy advocates worry personal data is part of the search</a:t>
            </a:r>
          </a:p>
          <a:p>
            <a:pPr indent="-419100" marL="457200" rtl="0" lvl="0">
              <a:buClr>
                <a:schemeClr val="lt1"/>
              </a:buClr>
              <a:buSzPct val="166666"/>
              <a:buFont typeface="Arial"/>
              <a:buChar char="•"/>
            </a:pPr>
            <a:r>
              <a:rPr lang="en"/>
              <a:t>EFF</a:t>
            </a:r>
          </a:p>
          <a:p>
            <a:pPr indent="-381000" marL="914400" rtl="0" lvl="1">
              <a:buClr>
                <a:schemeClr val="lt1"/>
              </a:buClr>
              <a:buSzPct val="80000"/>
              <a:buFont typeface="Courier New"/>
              <a:buChar char="o"/>
            </a:pPr>
            <a:r>
              <a:rPr lang="en"/>
              <a:t>Has urged search engines  to limit the amount of information they gather</a:t>
            </a:r>
          </a:p>
          <a:p>
            <a:pPr indent="-381000" marL="914400" lvl="1">
              <a:buClr>
                <a:schemeClr val="lt1"/>
              </a:buClr>
              <a:buSzPct val="80000"/>
              <a:buFont typeface="Courier New"/>
              <a:buChar char="o"/>
            </a:pPr>
            <a:r>
              <a:rPr lang="en"/>
              <a:t>Have listened, but there is a lot of resistance</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31" id="131"/>
        <p:cNvGrpSpPr/>
        <p:nvPr/>
      </p:nvGrpSpPr>
      <p:grpSpPr>
        <a:xfrm>
          <a:off y="0" x="0"/>
          <a:ext cy="0" cx="0"/>
          <a:chOff y="0" x="0"/>
          <a:chExt cy="0" cx="0"/>
        </a:xfrm>
      </p:grpSpPr>
      <p:sp>
        <p:nvSpPr>
          <p:cNvPr name="Shape 132" id="132"/>
          <p:cNvSpPr txBox="1"/>
          <p:nvPr>
            <p:ph type="ctrTitle"/>
          </p:nvPr>
        </p:nvSpPr>
        <p:spPr>
          <a:xfrm>
            <a:off y="2090913" x="685800"/>
            <a:ext cy="1650599" cx="7772400"/>
          </a:xfrm>
          <a:prstGeom prst="rect">
            <a:avLst/>
          </a:prstGeom>
        </p:spPr>
        <p:txBody>
          <a:bodyPr bIns="91425" tIns="91425" lIns="91425" anchor="b" anchorCtr="0" rIns="91425">
            <a:spAutoFit/>
          </a:bodyPr>
          <a:lstStyle/>
          <a:p>
            <a:pPr>
              <a:buNone/>
            </a:pPr>
            <a:r>
              <a:rPr lang="en"/>
              <a:t>PETs</a:t>
            </a:r>
          </a:p>
        </p:txBody>
      </p:sp>
      <p:sp>
        <p:nvSpPr>
          <p:cNvPr name="Shape 133" id="133"/>
          <p:cNvSpPr txBox="1"/>
          <p:nvPr>
            <p:ph type="subTitle" idx="1"/>
          </p:nvPr>
        </p:nvSpPr>
        <p:spPr>
          <a:xfrm>
            <a:off y="3886200" x="685800"/>
            <a:ext cy="878099" cx="7772400"/>
          </a:xfrm>
          <a:prstGeom prst="rect">
            <a:avLst/>
          </a:prstGeom>
        </p:spPr>
        <p:txBody>
          <a:bodyPr bIns="91425" tIns="91425" lIns="91425" anchor="t" anchorCtr="0" rIns="91425">
            <a:spAutoFit/>
          </a:bodyPr>
          <a:lstStyle/>
          <a:p>
            <a:pPr>
              <a:buNone/>
            </a:pPr>
            <a:r>
              <a:rPr lang="en"/>
              <a:t>What are they?</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37" id="137"/>
        <p:cNvGrpSpPr/>
        <p:nvPr/>
      </p:nvGrpSpPr>
      <p:grpSpPr>
        <a:xfrm>
          <a:off y="0" x="0"/>
          <a:ext cy="0" cx="0"/>
          <a:chOff y="0" x="0"/>
          <a:chExt cy="0" cx="0"/>
        </a:xfrm>
      </p:grpSpPr>
      <p:sp>
        <p:nvSpPr>
          <p:cNvPr name="Shape 138" id="138"/>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Privacy Enhanced Technologies</a:t>
            </a:r>
          </a:p>
        </p:txBody>
      </p:sp>
      <p:sp>
        <p:nvSpPr>
          <p:cNvPr name="Shape 139" id="139"/>
          <p:cNvSpPr txBox="1"/>
          <p:nvPr>
            <p:ph type="body" idx="1"/>
          </p:nvPr>
        </p:nvSpPr>
        <p:spPr>
          <a:xfrm>
            <a:off y="1417637" x="457200"/>
            <a:ext cy="5247299" cx="8229600"/>
          </a:xfrm>
          <a:prstGeom prst="rect">
            <a:avLst/>
          </a:prstGeom>
        </p:spPr>
        <p:txBody>
          <a:bodyPr bIns="91425" tIns="91425" lIns="91425" anchor="t" anchorCtr="0" rIns="91425">
            <a:spAutoFit/>
          </a:bodyPr>
          <a:lstStyle/>
          <a:p>
            <a:pPr rtl="0" lvl="0">
              <a:buNone/>
            </a:pPr>
            <a:r>
              <a:rPr lang="en"/>
              <a:t>Main Goal</a:t>
            </a:r>
          </a:p>
          <a:p>
            <a:pPr indent="-419100" marL="457200" rtl="0" lvl="0">
              <a:buClr>
                <a:schemeClr val="lt1"/>
              </a:buClr>
              <a:buSzPct val="166666"/>
              <a:buFont typeface="Arial"/>
              <a:buChar char="•"/>
            </a:pPr>
            <a:r>
              <a:rPr lang="en"/>
              <a:t>Give the user the ability to govern who gets their personal data and to what extent</a:t>
            </a:r>
          </a:p>
          <a:p>
            <a:r>
              <a:t/>
            </a:r>
          </a:p>
          <a:p>
            <a:pPr rtl="0" lvl="0">
              <a:buNone/>
            </a:pPr>
            <a:r>
              <a:rPr lang="en"/>
              <a:t>4 Categories</a:t>
            </a:r>
          </a:p>
          <a:p>
            <a:pPr indent="-419100" marL="914400" rtl="0" lvl="0">
              <a:buClr>
                <a:schemeClr val="lt1"/>
              </a:buClr>
              <a:buSzPct val="100000"/>
              <a:buFont typeface="Trebuchet MS"/>
              <a:buAutoNum type="arabicPeriod"/>
            </a:pPr>
            <a:r>
              <a:rPr lang="en"/>
              <a:t>Encryption Tools</a:t>
            </a:r>
          </a:p>
          <a:p>
            <a:pPr indent="-419100" marL="914400" rtl="0" lvl="0">
              <a:buClr>
                <a:schemeClr val="lt1"/>
              </a:buClr>
              <a:buSzPct val="100000"/>
              <a:buFont typeface="Trebuchet MS"/>
              <a:buAutoNum type="arabicPeriod"/>
            </a:pPr>
            <a:r>
              <a:rPr lang="en"/>
              <a:t>Policy Tools</a:t>
            </a:r>
          </a:p>
          <a:p>
            <a:pPr indent="-419100" marL="914400" rtl="0" lvl="0">
              <a:buClr>
                <a:schemeClr val="lt1"/>
              </a:buClr>
              <a:buSzPct val="100000"/>
              <a:buFont typeface="Trebuchet MS"/>
              <a:buAutoNum type="arabicPeriod"/>
            </a:pPr>
            <a:r>
              <a:rPr lang="en"/>
              <a:t>Filtering Tools</a:t>
            </a:r>
          </a:p>
          <a:p>
            <a:pPr indent="-419100" marL="914400" rtl="0" lvl="0">
              <a:buClr>
                <a:schemeClr val="lt1"/>
              </a:buClr>
              <a:buSzPct val="100000"/>
              <a:buFont typeface="Trebuchet MS"/>
              <a:buAutoNum type="arabicPeriod"/>
            </a:pPr>
            <a:r>
              <a:rPr lang="en"/>
              <a:t>Anonymity Tools</a:t>
            </a:r>
          </a:p>
        </p:txBody>
      </p:sp>
      <p:sp>
        <p:nvSpPr>
          <p:cNvPr name="Shape 140" id="140"/>
          <p:cNvSpPr/>
          <p:nvPr/>
        </p:nvSpPr>
        <p:spPr>
          <a:xfrm>
            <a:off y="3263327" x="5063332"/>
            <a:ext cy="3088259" cx="3238441"/>
          </a:xfrm>
          <a:prstGeom prst="rect">
            <a:avLst/>
          </a:prstGeom>
          <a:blipFill>
            <a:blip r:embed="rId3"/>
            <a:stretch>
              <a:fillRect/>
            </a:stretch>
          </a:blipFill>
          <a:ln>
            <a:noFill/>
          </a:ln>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44" id="144"/>
        <p:cNvGrpSpPr/>
        <p:nvPr/>
      </p:nvGrpSpPr>
      <p:grpSpPr>
        <a:xfrm>
          <a:off y="0" x="0"/>
          <a:ext cy="0" cx="0"/>
          <a:chOff y="0" x="0"/>
          <a:chExt cy="0" cx="0"/>
        </a:xfrm>
      </p:grpSpPr>
      <p:sp>
        <p:nvSpPr>
          <p:cNvPr name="Shape 145" id="145"/>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Encryption Tools</a:t>
            </a:r>
          </a:p>
        </p:txBody>
      </p:sp>
      <p:sp>
        <p:nvSpPr>
          <p:cNvPr name="Shape 146" id="146"/>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sz="2400"/>
              <a:t>Examples</a:t>
            </a:r>
          </a:p>
          <a:p>
            <a:pPr indent="-381000" marL="457200" rtl="0" lvl="0">
              <a:buClr>
                <a:schemeClr val="lt1"/>
              </a:buClr>
              <a:buSzPct val="166666"/>
              <a:buFont typeface="Arial"/>
              <a:buChar char="•"/>
            </a:pPr>
            <a:r>
              <a:rPr lang="en" sz="2400"/>
              <a:t>Secure Socket Layer (SSL) </a:t>
            </a:r>
          </a:p>
          <a:p>
            <a:pPr indent="-381000" marL="457200" rtl="0" lvl="0">
              <a:buClr>
                <a:schemeClr val="lt1"/>
              </a:buClr>
              <a:buSzPct val="166666"/>
              <a:buFont typeface="Arial"/>
              <a:buChar char="•"/>
            </a:pPr>
            <a:r>
              <a:rPr lang="en" sz="2400"/>
              <a:t>Transport Layer Security (TLS)</a:t>
            </a:r>
          </a:p>
          <a:p>
            <a:pPr indent="-381000" marL="457200" rtl="0" lvl="0">
              <a:buClr>
                <a:schemeClr val="lt1"/>
              </a:buClr>
              <a:buSzPct val="166666"/>
              <a:buFont typeface="Arial"/>
              <a:buChar char="•"/>
            </a:pPr>
            <a:r>
              <a:rPr lang="en" sz="2400"/>
              <a:t>Pretty Good Privacy (PGP)</a:t>
            </a:r>
          </a:p>
          <a:p>
            <a:r>
              <a:t/>
            </a:r>
          </a:p>
          <a:p>
            <a:pPr rtl="0" lvl="0">
              <a:buNone/>
            </a:pPr>
            <a:r>
              <a:rPr lang="en" sz="2400"/>
              <a:t>How it works</a:t>
            </a:r>
          </a:p>
          <a:p>
            <a:pPr indent="-381000" marL="457200" rtl="0" lvl="0">
              <a:buClr>
                <a:schemeClr val="lt1"/>
              </a:buClr>
              <a:buSzPct val="166666"/>
              <a:buFont typeface="Arial"/>
              <a:buChar char="•"/>
            </a:pPr>
            <a:r>
              <a:rPr lang="en" sz="2400"/>
              <a:t>The communicating computers both have the a key used to encrypt and decrypt the data</a:t>
            </a:r>
          </a:p>
          <a:p>
            <a:pPr indent="-381000" marL="457200" rtl="0" lvl="0">
              <a:buClr>
                <a:schemeClr val="lt1"/>
              </a:buClr>
              <a:buSzPct val="166666"/>
              <a:buFont typeface="Arial"/>
              <a:buChar char="•"/>
            </a:pPr>
            <a:r>
              <a:rPr lang="en" sz="2400"/>
              <a:t>One computer encrypts the data using the key</a:t>
            </a:r>
          </a:p>
          <a:p>
            <a:pPr indent="-381000" marL="457200" rtl="0" lvl="0">
              <a:buClr>
                <a:schemeClr val="lt1"/>
              </a:buClr>
              <a:buSzPct val="166666"/>
              <a:buFont typeface="Arial"/>
              <a:buChar char="•"/>
            </a:pPr>
            <a:r>
              <a:rPr lang="en" sz="2400"/>
              <a:t>Sends the encrypted data to the other computer</a:t>
            </a:r>
          </a:p>
          <a:p>
            <a:pPr indent="-381000" marL="457200" rtl="0" lvl="0">
              <a:buClr>
                <a:schemeClr val="lt1"/>
              </a:buClr>
              <a:buSzPct val="166666"/>
              <a:buFont typeface="Arial"/>
              <a:buChar char="•"/>
            </a:pPr>
            <a:r>
              <a:rPr lang="en" sz="2400"/>
              <a:t>The other computer decrypts the data using the key</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50" id="150"/>
        <p:cNvGrpSpPr/>
        <p:nvPr/>
      </p:nvGrpSpPr>
      <p:grpSpPr>
        <a:xfrm>
          <a:off y="0" x="0"/>
          <a:ext cy="0" cx="0"/>
          <a:chOff y="0" x="0"/>
          <a:chExt cy="0" cx="0"/>
        </a:xfrm>
      </p:grpSpPr>
      <p:sp>
        <p:nvSpPr>
          <p:cNvPr name="Shape 151" id="151"/>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Policy Tools</a:t>
            </a:r>
          </a:p>
        </p:txBody>
      </p:sp>
      <p:sp>
        <p:nvSpPr>
          <p:cNvPr name="Shape 152" id="152"/>
          <p:cNvSpPr txBox="1"/>
          <p:nvPr>
            <p:ph type="body" idx="1"/>
          </p:nvPr>
        </p:nvSpPr>
        <p:spPr>
          <a:xfrm>
            <a:off y="1402745" x="457200"/>
            <a:ext cy="5165099" cx="8229600"/>
          </a:xfrm>
          <a:prstGeom prst="rect">
            <a:avLst/>
          </a:prstGeom>
        </p:spPr>
        <p:txBody>
          <a:bodyPr bIns="91425" tIns="91425" lIns="91425" anchor="t" anchorCtr="0" rIns="91425">
            <a:spAutoFit/>
          </a:bodyPr>
          <a:lstStyle/>
          <a:p>
            <a:pPr rtl="0" lvl="0">
              <a:buNone/>
            </a:pPr>
            <a:r>
              <a:rPr lang="en" sz="2400"/>
              <a:t>Examples</a:t>
            </a:r>
          </a:p>
          <a:p>
            <a:pPr indent="-381000" marL="457200" rtl="0" lvl="0">
              <a:buClr>
                <a:schemeClr val="lt1"/>
              </a:buClr>
              <a:buSzPct val="166666"/>
              <a:buFont typeface="Arial"/>
              <a:buChar char="•"/>
            </a:pPr>
            <a:r>
              <a:rPr lang="en" sz="2400"/>
              <a:t>Platform for Privacy Preferences (P3P)</a:t>
            </a:r>
          </a:p>
          <a:p>
            <a:pPr indent="-381000" marL="457200" rtl="0" lvl="0">
              <a:buClr>
                <a:schemeClr val="lt1"/>
              </a:buClr>
              <a:buSzPct val="166666"/>
              <a:buFont typeface="Arial"/>
              <a:buChar char="•"/>
            </a:pPr>
            <a:r>
              <a:rPr lang="en" sz="2400"/>
              <a:t>TRUSTe</a:t>
            </a:r>
          </a:p>
          <a:p>
            <a:pPr indent="-381000" marL="457200" rtl="0" lvl="0">
              <a:buClr>
                <a:schemeClr val="lt1"/>
              </a:buClr>
              <a:buSzPct val="166666"/>
              <a:buFont typeface="Arial"/>
              <a:buChar char="•"/>
            </a:pPr>
            <a:r>
              <a:rPr lang="en" sz="2400"/>
              <a:t>BBBonline</a:t>
            </a:r>
          </a:p>
          <a:p>
            <a:r>
              <a:t/>
            </a:r>
          </a:p>
          <a:p>
            <a:pPr rtl="0" lvl="0">
              <a:buNone/>
            </a:pPr>
            <a:r>
              <a:rPr lang="en" sz="2400"/>
              <a:t>How it works</a:t>
            </a:r>
          </a:p>
          <a:p>
            <a:pPr indent="-381000" marL="457200" rtl="0" lvl="0">
              <a:buClr>
                <a:schemeClr val="lt1"/>
              </a:buClr>
              <a:buSzPct val="166666"/>
              <a:buFont typeface="Arial"/>
              <a:buChar char="•"/>
            </a:pPr>
            <a:r>
              <a:rPr lang="en" sz="2400"/>
              <a:t>An organization determines the rules on how a user's data should be handled and police the enforcement</a:t>
            </a:r>
          </a:p>
          <a:p>
            <a:pPr indent="-381000" marL="457200" rtl="0" lvl="0">
              <a:buClr>
                <a:schemeClr val="lt1"/>
              </a:buClr>
              <a:buSzPct val="166666"/>
              <a:buFont typeface="Arial"/>
              <a:buChar char="•"/>
            </a:pPr>
            <a:r>
              <a:rPr lang="en" sz="2400"/>
              <a:t>Individual companies choose whether to implement these rules into their products</a:t>
            </a:r>
          </a:p>
          <a:p>
            <a:pPr indent="-381000" marL="457200" lvl="0">
              <a:buClr>
                <a:schemeClr val="lt1"/>
              </a:buClr>
              <a:buSzPct val="166666"/>
              <a:buFont typeface="Arial"/>
              <a:buChar char="•"/>
            </a:pPr>
            <a:r>
              <a:rPr lang="en" sz="2400"/>
              <a:t>If the rules are implemented correctly the company is then accredited</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56" id="156"/>
        <p:cNvGrpSpPr/>
        <p:nvPr/>
      </p:nvGrpSpPr>
      <p:grpSpPr>
        <a:xfrm>
          <a:off y="0" x="0"/>
          <a:ext cy="0" cx="0"/>
          <a:chOff y="0" x="0"/>
          <a:chExt cy="0" cx="0"/>
        </a:xfrm>
      </p:grpSpPr>
      <p:sp>
        <p:nvSpPr>
          <p:cNvPr name="Shape 157" id="157"/>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Filtering Tools</a:t>
            </a:r>
          </a:p>
        </p:txBody>
      </p:sp>
      <p:sp>
        <p:nvSpPr>
          <p:cNvPr name="Shape 158" id="158"/>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a:t>Examples</a:t>
            </a:r>
          </a:p>
          <a:p>
            <a:pPr indent="-419100" marL="457200" rtl="0" lvl="0">
              <a:buClr>
                <a:schemeClr val="lt1"/>
              </a:buClr>
              <a:buSzPct val="166666"/>
              <a:buFont typeface="Arial"/>
              <a:buChar char="•"/>
            </a:pPr>
            <a:r>
              <a:rPr lang="en"/>
              <a:t>SPAM soap</a:t>
            </a:r>
          </a:p>
          <a:p>
            <a:pPr indent="-419100" marL="457200" rtl="0" lvl="0">
              <a:buClr>
                <a:schemeClr val="lt1"/>
              </a:buClr>
              <a:buSzPct val="166666"/>
              <a:buFont typeface="Arial"/>
              <a:buChar char="•"/>
            </a:pPr>
            <a:r>
              <a:rPr lang="en"/>
              <a:t>iHate Spam</a:t>
            </a:r>
          </a:p>
          <a:p>
            <a:pPr indent="-419100" marL="457200" rtl="0" lvl="0">
              <a:buClr>
                <a:schemeClr val="lt1"/>
              </a:buClr>
              <a:buSzPct val="166666"/>
              <a:buFont typeface="Arial"/>
              <a:buChar char="•"/>
            </a:pPr>
            <a:r>
              <a:rPr lang="en"/>
              <a:t>MailWasher</a:t>
            </a:r>
          </a:p>
          <a:p>
            <a:pPr indent="-419100" marL="457200" rtl="0" lvl="0">
              <a:buClr>
                <a:schemeClr val="lt1"/>
              </a:buClr>
              <a:buSzPct val="166666"/>
              <a:buFont typeface="Arial"/>
              <a:buChar char="•"/>
            </a:pPr>
            <a:r>
              <a:rPr lang="en"/>
              <a:t>Norton</a:t>
            </a:r>
          </a:p>
          <a:p>
            <a:pPr indent="-419100" marL="457200" rtl="0" lvl="0">
              <a:buClr>
                <a:schemeClr val="lt1"/>
              </a:buClr>
              <a:buSzPct val="166666"/>
              <a:buFont typeface="Arial"/>
              <a:buChar char="•"/>
            </a:pPr>
            <a:r>
              <a:rPr lang="en"/>
              <a:t>McAfee</a:t>
            </a:r>
          </a:p>
          <a:p>
            <a:pPr indent="-419100" marL="457200" rtl="0" lvl="0">
              <a:buClr>
                <a:schemeClr val="lt1"/>
              </a:buClr>
              <a:buSzPct val="166666"/>
              <a:buFont typeface="Arial"/>
              <a:buChar char="•"/>
            </a:pPr>
            <a:r>
              <a:rPr lang="en"/>
              <a:t>AVG</a:t>
            </a:r>
          </a:p>
          <a:p>
            <a:pPr indent="-419100" marL="457200" rtl="0" lvl="0">
              <a:buClr>
                <a:schemeClr val="lt1"/>
              </a:buClr>
              <a:buSzPct val="166666"/>
              <a:buFont typeface="Arial"/>
              <a:buChar char="•"/>
            </a:pPr>
            <a:r>
              <a:rPr lang="en"/>
              <a:t>Clam</a:t>
            </a:r>
          </a:p>
          <a:p>
            <a:pPr indent="-419100" marL="457200" rtl="0" lvl="0">
              <a:buClr>
                <a:schemeClr val="lt1"/>
              </a:buClr>
              <a:buSzPct val="166666"/>
              <a:buFont typeface="Arial"/>
              <a:buChar char="•"/>
            </a:pPr>
            <a:r>
              <a:rPr lang="en"/>
              <a:t>Window Security Essentials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62" id="162"/>
        <p:cNvGrpSpPr/>
        <p:nvPr/>
      </p:nvGrpSpPr>
      <p:grpSpPr>
        <a:xfrm>
          <a:off y="0" x="0"/>
          <a:ext cy="0" cx="0"/>
          <a:chOff y="0" x="0"/>
          <a:chExt cy="0" cx="0"/>
        </a:xfrm>
      </p:grpSpPr>
      <p:sp>
        <p:nvSpPr>
          <p:cNvPr name="Shape 163" id="163"/>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Anonymity Tools</a:t>
            </a:r>
          </a:p>
        </p:txBody>
      </p:sp>
      <p:sp>
        <p:nvSpPr>
          <p:cNvPr name="Shape 164" id="164"/>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sz="2400"/>
              <a:t>3 Types</a:t>
            </a:r>
          </a:p>
          <a:p>
            <a:pPr indent="-381000" marL="914400" rtl="0" lvl="0">
              <a:buClr>
                <a:schemeClr val="lt1"/>
              </a:buClr>
              <a:buSzPct val="100000"/>
              <a:buFont typeface="Trebuchet MS"/>
              <a:buAutoNum type="arabicPeriod"/>
            </a:pPr>
            <a:r>
              <a:rPr lang="en" sz="2400"/>
              <a:t>Autonomy Enhancing</a:t>
            </a:r>
          </a:p>
          <a:p>
            <a:pPr indent="-381000" marL="914400" rtl="0" lvl="0">
              <a:buClr>
                <a:schemeClr val="lt1"/>
              </a:buClr>
              <a:buSzPct val="100000"/>
              <a:buFont typeface="Trebuchet MS"/>
              <a:buAutoNum type="arabicPeriod"/>
            </a:pPr>
            <a:r>
              <a:rPr lang="en" sz="2400"/>
              <a:t>Seclusion Enhancing</a:t>
            </a:r>
          </a:p>
          <a:p>
            <a:pPr indent="-381000" marL="914400" rtl="0" lvl="0">
              <a:buClr>
                <a:schemeClr val="lt1"/>
              </a:buClr>
              <a:buSzPct val="100000"/>
              <a:buFont typeface="Trebuchet MS"/>
              <a:buAutoNum type="arabicPeriod"/>
            </a:pPr>
            <a:r>
              <a:rPr lang="en" sz="2400"/>
              <a:t>Property Managing</a:t>
            </a:r>
          </a:p>
          <a:p>
            <a:r>
              <a:t/>
            </a:r>
          </a:p>
          <a:p>
            <a:pPr rtl="0" lvl="0">
              <a:buNone/>
            </a:pPr>
            <a:r>
              <a:rPr lang="en" sz="2400"/>
              <a:t>Examples</a:t>
            </a:r>
          </a:p>
          <a:p>
            <a:pPr indent="-381000" marL="457200" rtl="0" lvl="0">
              <a:buClr>
                <a:schemeClr val="lt1"/>
              </a:buClr>
              <a:buSzPct val="166666"/>
              <a:buFont typeface="Arial"/>
              <a:buChar char="•"/>
            </a:pPr>
            <a:r>
              <a:rPr lang="en" sz="2400"/>
              <a:t>Anonymizer</a:t>
            </a:r>
          </a:p>
          <a:p>
            <a:pPr indent="-381000" marL="457200" rtl="0" lvl="0">
              <a:buClr>
                <a:schemeClr val="lt1"/>
              </a:buClr>
              <a:buSzPct val="166666"/>
              <a:buFont typeface="Arial"/>
              <a:buChar char="•"/>
            </a:pPr>
            <a:r>
              <a:rPr lang="en" sz="2400"/>
              <a:t>Freedom by Zero Knowledge</a:t>
            </a:r>
          </a:p>
          <a:p>
            <a:pPr indent="-381000" marL="457200" rtl="0" lvl="0">
              <a:buClr>
                <a:schemeClr val="lt1"/>
              </a:buClr>
              <a:buSzPct val="166666"/>
              <a:buFont typeface="Arial"/>
              <a:buChar char="•"/>
            </a:pPr>
            <a:r>
              <a:rPr lang="en" sz="2400"/>
              <a:t>iPrivacy</a:t>
            </a:r>
          </a:p>
          <a:p>
            <a:pPr indent="-381000" marL="457200" rtl="0" lvl="0">
              <a:buClr>
                <a:schemeClr val="lt1"/>
              </a:buClr>
              <a:buSzPct val="166666"/>
              <a:buFont typeface="Arial"/>
              <a:buChar char="•"/>
            </a:pPr>
            <a:r>
              <a:rPr lang="en" sz="2400"/>
              <a:t>Incognito SafeZone </a:t>
            </a:r>
          </a:p>
          <a:p>
            <a:pPr indent="-381000" marL="457200" lvl="0">
              <a:buClr>
                <a:schemeClr val="lt1"/>
              </a:buClr>
              <a:buSzPct val="166666"/>
              <a:buFont typeface="Arial"/>
              <a:buChar char="•"/>
            </a:pPr>
            <a:r>
              <a:rPr lang="en" sz="2400"/>
              <a:t>.Net Passport</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68" id="168"/>
        <p:cNvGrpSpPr/>
        <p:nvPr/>
      </p:nvGrpSpPr>
      <p:grpSpPr>
        <a:xfrm>
          <a:off y="0" x="0"/>
          <a:ext cy="0" cx="0"/>
          <a:chOff y="0" x="0"/>
          <a:chExt cy="0" cx="0"/>
        </a:xfrm>
      </p:grpSpPr>
      <p:sp>
        <p:nvSpPr>
          <p:cNvPr name="Shape 169" id="169"/>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Anonymity Tools</a:t>
            </a:r>
          </a:p>
        </p:txBody>
      </p:sp>
      <p:sp>
        <p:nvSpPr>
          <p:cNvPr name="Shape 170" id="170"/>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a:t>Basic concept of the 3 types</a:t>
            </a:r>
          </a:p>
          <a:p>
            <a:pPr indent="-419100" marL="457200" rtl="0" lvl="0">
              <a:buClr>
                <a:schemeClr val="lt1"/>
              </a:buClr>
              <a:buSzPct val="166666"/>
              <a:buFont typeface="Arial"/>
              <a:buChar char="•"/>
            </a:pPr>
            <a:r>
              <a:rPr lang="en"/>
              <a:t>Autonomy Enhancing - </a:t>
            </a:r>
            <a:r>
              <a:rPr lang="en" sz="2400"/>
              <a:t>Software acts as the clean up crew as the consumer goes about his/her daily business</a:t>
            </a:r>
          </a:p>
          <a:p>
            <a:pPr indent="-419100" marL="457200" rtl="0" lvl="0">
              <a:buClr>
                <a:schemeClr val="lt1"/>
              </a:buClr>
              <a:buSzPct val="166666"/>
              <a:buFont typeface="Arial"/>
              <a:buChar char="•"/>
            </a:pPr>
            <a:r>
              <a:rPr lang="en"/>
              <a:t>Seclusion Enhancing - </a:t>
            </a:r>
            <a:r>
              <a:rPr lang="en" sz="2400"/>
              <a:t>Software acts as an intermediary that holds a limited amount of the consumers data so the merchant doesn't have too.</a:t>
            </a:r>
          </a:p>
          <a:p>
            <a:pPr indent="-419100" marL="457200" lvl="0">
              <a:buClr>
                <a:schemeClr val="lt1"/>
              </a:buClr>
              <a:buSzPct val="166666"/>
              <a:buFont typeface="Arial"/>
              <a:buChar char="•"/>
            </a:pPr>
            <a:r>
              <a:rPr lang="en"/>
              <a:t>Property Managing - </a:t>
            </a:r>
            <a:r>
              <a:rPr lang="en" sz="2400"/>
              <a:t>Software acts as a lawyer handling all communication between the consumer and merchant</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74" id="174"/>
        <p:cNvGrpSpPr/>
        <p:nvPr/>
      </p:nvGrpSpPr>
      <p:grpSpPr>
        <a:xfrm>
          <a:off y="0" x="0"/>
          <a:ext cy="0" cx="0"/>
          <a:chOff y="0" x="0"/>
          <a:chExt cy="0" cx="0"/>
        </a:xfrm>
      </p:grpSpPr>
      <p:sp>
        <p:nvSpPr>
          <p:cNvPr name="Shape 175" id="175"/>
          <p:cNvSpPr txBox="1"/>
          <p:nvPr>
            <p:ph type="ctrTitle"/>
          </p:nvPr>
        </p:nvSpPr>
        <p:spPr>
          <a:xfrm>
            <a:off y="2090913" x="685800"/>
            <a:ext cy="1650599" cx="7772400"/>
          </a:xfrm>
          <a:prstGeom prst="rect">
            <a:avLst/>
          </a:prstGeom>
        </p:spPr>
        <p:txBody>
          <a:bodyPr bIns="91425" tIns="91425" lIns="91425" anchor="b" anchorCtr="0" rIns="91425">
            <a:spAutoFit/>
          </a:bodyPr>
          <a:lstStyle/>
          <a:p>
            <a:pPr>
              <a:buNone/>
            </a:pPr>
            <a:r>
              <a:rPr lang="en"/>
              <a:t>Privacy Legislation</a:t>
            </a:r>
          </a:p>
        </p:txBody>
      </p:sp>
      <p:sp>
        <p:nvSpPr>
          <p:cNvPr name="Shape 176" id="176"/>
          <p:cNvSpPr txBox="1"/>
          <p:nvPr>
            <p:ph type="subTitle" idx="1"/>
          </p:nvPr>
        </p:nvSpPr>
        <p:spPr>
          <a:xfrm>
            <a:off y="3886200" x="685800"/>
            <a:ext cy="878099" cx="7772400"/>
          </a:xfrm>
          <a:prstGeom prst="rect">
            <a:avLst/>
          </a:prstGeom>
        </p:spPr>
        <p:txBody>
          <a:bodyPr bIns="91425" tIns="91425" lIns="91425" anchor="t" anchorCtr="0" rIns="91425">
            <a:spAutoFit/>
          </a:bodyPr>
          <a:lstStyle/>
          <a:p>
            <a:pPr>
              <a:buNone/>
            </a:pPr>
            <a:r>
              <a:rPr lang="en"/>
              <a:t>Lindsay Grant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80" id="180"/>
        <p:cNvGrpSpPr/>
        <p:nvPr/>
      </p:nvGrpSpPr>
      <p:grpSpPr>
        <a:xfrm>
          <a:off y="0" x="0"/>
          <a:ext cy="0" cx="0"/>
          <a:chOff y="0" x="0"/>
          <a:chExt cy="0" cx="0"/>
        </a:xfrm>
      </p:grpSpPr>
      <p:sp>
        <p:nvSpPr>
          <p:cNvPr name="Shape 181" id="181"/>
          <p:cNvSpPr txBox="1"/>
          <p:nvPr>
            <p:ph type="title"/>
          </p:nvPr>
        </p:nvSpPr>
        <p:spPr>
          <a:xfrm>
            <a:off y="274637" x="457200"/>
            <a:ext cy="1143000" cx="8229600"/>
          </a:xfrm>
          <a:prstGeom prst="rect">
            <a:avLst/>
          </a:prstGeom>
        </p:spPr>
        <p:txBody>
          <a:bodyPr bIns="91425" tIns="91425" lIns="91425" anchor="b" anchorCtr="0" rIns="91425">
            <a:spAutoFit/>
          </a:bodyPr>
          <a:lstStyle/>
          <a:p>
            <a:pPr algn="ctr">
              <a:buNone/>
            </a:pPr>
            <a:r>
              <a:rPr lang="en"/>
              <a:t>Privacy</a:t>
            </a:r>
          </a:p>
        </p:txBody>
      </p:sp>
      <p:sp>
        <p:nvSpPr>
          <p:cNvPr name="Shape 182" id="182"/>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a:t>"The state or condition of being free from being observed or disturbed by other people."</a:t>
            </a:r>
          </a:p>
          <a:p>
            <a:r>
              <a:t/>
            </a:r>
          </a:p>
        </p:txBody>
      </p:sp>
      <p:sp>
        <p:nvSpPr>
          <p:cNvPr name="Shape 183" id="183"/>
          <p:cNvSpPr/>
          <p:nvPr/>
        </p:nvSpPr>
        <p:spPr>
          <a:xfrm>
            <a:off y="2937220" x="2196173"/>
            <a:ext cy="3630679" cx="4751652"/>
          </a:xfrm>
          <a:prstGeom prst="rect">
            <a:avLst/>
          </a:prstGeom>
          <a:blipFill>
            <a:blip r:embed="rId3"/>
            <a:stretch>
              <a:fillRect/>
            </a:stretch>
          </a:blipFill>
          <a:ln>
            <a:noFill/>
          </a:ln>
        </p:spPr>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75" id="75"/>
        <p:cNvGrpSpPr/>
        <p:nvPr/>
      </p:nvGrpSpPr>
      <p:grpSpPr>
        <a:xfrm>
          <a:off y="0" x="0"/>
          <a:ext cy="0" cx="0"/>
          <a:chOff y="0" x="0"/>
          <a:chExt cy="0" cx="0"/>
        </a:xfrm>
      </p:grpSpPr>
      <p:sp>
        <p:nvSpPr>
          <p:cNvPr name="Shape 76" id="76"/>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Topics of Privacy and Cyberspace</a:t>
            </a:r>
          </a:p>
        </p:txBody>
      </p:sp>
      <p:sp>
        <p:nvSpPr>
          <p:cNvPr name="Shape 77" id="77"/>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Government Google Subpoena</a:t>
            </a:r>
          </a:p>
          <a:p>
            <a:pPr indent="-419100" marL="457200" rtl="0" lvl="0">
              <a:buClr>
                <a:schemeClr val="lt1"/>
              </a:buClr>
              <a:buSzPct val="166666"/>
              <a:buFont typeface="Arial"/>
              <a:buChar char="•"/>
            </a:pPr>
            <a:r>
              <a:rPr lang="en"/>
              <a:t>Data Mining and Privacy</a:t>
            </a:r>
          </a:p>
          <a:p>
            <a:pPr indent="-419100" marL="457200" rtl="0" lvl="0">
              <a:buClr>
                <a:schemeClr val="lt1"/>
              </a:buClr>
              <a:buSzPct val="166666"/>
              <a:buFont typeface="Arial"/>
              <a:buChar char="•"/>
            </a:pPr>
            <a:r>
              <a:rPr lang="en"/>
              <a:t>PETs</a:t>
            </a:r>
          </a:p>
          <a:p>
            <a:pPr indent="-419100" marL="457200" rtl="0" lvl="0">
              <a:buClr>
                <a:schemeClr val="lt1"/>
              </a:buClr>
              <a:buSzPct val="166666"/>
              <a:buFont typeface="Arial"/>
              <a:buChar char="•"/>
            </a:pPr>
            <a:r>
              <a:rPr lang="en"/>
              <a:t>Privacy Legislation</a:t>
            </a:r>
          </a:p>
          <a:p>
            <a:pPr indent="-419100" marL="457200" rtl="0" lvl="0">
              <a:buClr>
                <a:schemeClr val="lt1"/>
              </a:buClr>
              <a:buSzPct val="166666"/>
              <a:buFont typeface="Arial"/>
              <a:buChar char="•"/>
            </a:pPr>
            <a:r>
              <a:rPr lang="en"/>
              <a:t>Public Webcams</a:t>
            </a:r>
          </a:p>
          <a:p>
            <a:pPr indent="-419100" marL="457200" lvl="0">
              <a:buClr>
                <a:schemeClr val="lt1"/>
              </a:buClr>
              <a:buSzPct val="166666"/>
              <a:buFont typeface="Arial"/>
              <a:buChar char="•"/>
            </a:pPr>
            <a:r>
              <a:rPr lang="en"/>
              <a:t>Computers in your Cars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87" id="187"/>
        <p:cNvGrpSpPr/>
        <p:nvPr/>
      </p:nvGrpSpPr>
      <p:grpSpPr>
        <a:xfrm>
          <a:off y="0" x="0"/>
          <a:ext cy="0" cx="0"/>
          <a:chOff y="0" x="0"/>
          <a:chExt cy="0" cx="0"/>
        </a:xfrm>
      </p:grpSpPr>
      <p:sp>
        <p:nvSpPr>
          <p:cNvPr name="Shape 188" id="188"/>
          <p:cNvSpPr txBox="1"/>
          <p:nvPr>
            <p:ph type="title"/>
          </p:nvPr>
        </p:nvSpPr>
        <p:spPr>
          <a:xfrm>
            <a:off y="274637" x="457200"/>
            <a:ext cy="1143000" cx="8229600"/>
          </a:xfrm>
          <a:prstGeom prst="rect">
            <a:avLst/>
          </a:prstGeom>
        </p:spPr>
        <p:txBody>
          <a:bodyPr bIns="91425" tIns="91425" lIns="91425" anchor="b" anchorCtr="0" rIns="91425">
            <a:spAutoFit/>
          </a:bodyPr>
          <a:lstStyle/>
          <a:p>
            <a:pPr algn="ctr">
              <a:buNone/>
            </a:pPr>
            <a:r>
              <a:rPr lang="en"/>
              <a:t>Opinions on Technological Privacy</a:t>
            </a:r>
          </a:p>
        </p:txBody>
      </p:sp>
      <p:sp>
        <p:nvSpPr>
          <p:cNvPr name="Shape 189" id="189"/>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"Privacy is dead - get over it." -Steve Rambam</a:t>
            </a:r>
          </a:p>
          <a:p>
            <a:pPr indent="-381000" marL="914400" rtl="0" lvl="1">
              <a:buClr>
                <a:schemeClr val="lt1"/>
              </a:buClr>
              <a:buSzPct val="80000"/>
              <a:buFont typeface="Courier New"/>
              <a:buChar char="o"/>
            </a:pPr>
            <a:r>
              <a:rPr lang="en"/>
              <a:t>Private investigator specializing in Internet privacy cases</a:t>
            </a:r>
          </a:p>
          <a:p>
            <a:pPr indent="-419100" marL="457200" rtl="0" lvl="0">
              <a:buClr>
                <a:schemeClr val="lt1"/>
              </a:buClr>
              <a:buSzPct val="166666"/>
              <a:buFont typeface="Arial"/>
              <a:buChar char="•"/>
            </a:pPr>
            <a:r>
              <a:rPr lang="en"/>
              <a:t>"Privacy protects us from abuses by those in power, even if we're doing nothing wrong at the time of surveillance."  -Bruce Schnier</a:t>
            </a:r>
          </a:p>
          <a:p>
            <a:pPr indent="-381000" marL="914400" lvl="1">
              <a:buClr>
                <a:schemeClr val="lt1"/>
              </a:buClr>
              <a:buSzPct val="80000"/>
              <a:buFont typeface="Courier New"/>
              <a:buChar char="o"/>
            </a:pPr>
            <a:r>
              <a:rPr lang="en"/>
              <a:t>Internet security expert, author of </a:t>
            </a:r>
            <a:r>
              <a:rPr lang="en" i="1"/>
              <a:t>The Value of Privacy</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93" id="193"/>
        <p:cNvGrpSpPr/>
        <p:nvPr/>
      </p:nvGrpSpPr>
      <p:grpSpPr>
        <a:xfrm>
          <a:off y="0" x="0"/>
          <a:ext cy="0" cx="0"/>
          <a:chOff y="0" x="0"/>
          <a:chExt cy="0" cx="0"/>
        </a:xfrm>
      </p:grpSpPr>
      <p:sp>
        <p:nvSpPr>
          <p:cNvPr name="Shape 194" id="194"/>
          <p:cNvSpPr txBox="1"/>
          <p:nvPr>
            <p:ph type="title"/>
          </p:nvPr>
        </p:nvSpPr>
        <p:spPr>
          <a:xfrm>
            <a:off y="274637" x="457200"/>
            <a:ext cy="1143000" cx="8229600"/>
          </a:xfrm>
          <a:prstGeom prst="rect">
            <a:avLst/>
          </a:prstGeom>
        </p:spPr>
        <p:txBody>
          <a:bodyPr bIns="91425" tIns="91425" lIns="91425" anchor="b" anchorCtr="0" rIns="91425">
            <a:spAutoFit/>
          </a:bodyPr>
          <a:lstStyle/>
          <a:p>
            <a:pPr algn="ctr">
              <a:buNone/>
            </a:pPr>
            <a:r>
              <a:rPr lang="en"/>
              <a:t>Electronic Privacy Breaches</a:t>
            </a:r>
          </a:p>
        </p:txBody>
      </p:sp>
      <p:sp>
        <p:nvSpPr>
          <p:cNvPr name="Shape 195" id="195"/>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06400" marL="457200" rtl="0" lvl="0">
              <a:buClr>
                <a:schemeClr val="lt1"/>
              </a:buClr>
              <a:buSzPct val="166666"/>
              <a:buFont typeface="Arial"/>
              <a:buChar char="•"/>
            </a:pPr>
            <a:r>
              <a:rPr lang="en" sz="2800"/>
              <a:t>Sony CD Spyware '05</a:t>
            </a:r>
          </a:p>
          <a:p>
            <a:pPr indent="-406400" marL="457200" rtl="0" lvl="0">
              <a:buClr>
                <a:schemeClr val="lt1"/>
              </a:buClr>
              <a:buSzPct val="166666"/>
              <a:buFont typeface="Arial"/>
              <a:buChar char="•"/>
            </a:pPr>
            <a:r>
              <a:rPr lang="en" sz="2800"/>
              <a:t>The Craigslist Experiment '06</a:t>
            </a:r>
          </a:p>
          <a:p>
            <a:pPr indent="-406400" marL="457200" rtl="0" lvl="0">
              <a:buClr>
                <a:schemeClr val="lt1"/>
              </a:buClr>
              <a:buSzPct val="166666"/>
              <a:buFont typeface="Arial"/>
              <a:buChar char="•"/>
            </a:pPr>
            <a:r>
              <a:rPr lang="en" sz="2800"/>
              <a:t>AOL Search Leak '06</a:t>
            </a:r>
          </a:p>
          <a:p>
            <a:pPr indent="-406400" marL="457200" rtl="0" lvl="0">
              <a:buClr>
                <a:schemeClr val="lt1"/>
              </a:buClr>
              <a:buSzPct val="166666"/>
              <a:buFont typeface="Arial"/>
              <a:buChar char="•"/>
            </a:pPr>
            <a:r>
              <a:rPr lang="en" sz="2800"/>
              <a:t>Google Street View '07</a:t>
            </a:r>
          </a:p>
          <a:p>
            <a:pPr indent="-406400" marL="457200" rtl="0" lvl="0">
              <a:buClr>
                <a:schemeClr val="lt1"/>
              </a:buClr>
              <a:buSzPct val="166666"/>
              <a:buFont typeface="Arial"/>
              <a:buChar char="•"/>
            </a:pPr>
            <a:r>
              <a:rPr lang="en" sz="2800"/>
              <a:t>Hotmail Hot Mess '09</a:t>
            </a:r>
          </a:p>
          <a:p>
            <a:pPr indent="-406400" marL="457200" rtl="0" lvl="0">
              <a:buClr>
                <a:schemeClr val="lt1"/>
              </a:buClr>
              <a:buSzPct val="166666"/>
              <a:buFont typeface="Arial"/>
              <a:buChar char="•"/>
            </a:pPr>
            <a:r>
              <a:rPr lang="en" sz="2800"/>
              <a:t>Webcamgate '10</a:t>
            </a:r>
          </a:p>
          <a:p>
            <a:pPr indent="-406400" marL="457200" rtl="0" lvl="0">
              <a:buClr>
                <a:schemeClr val="lt1"/>
              </a:buClr>
              <a:buSzPct val="166666"/>
              <a:buFont typeface="Arial"/>
              <a:buChar char="•"/>
            </a:pPr>
            <a:r>
              <a:rPr lang="en" sz="2800"/>
              <a:t>Facebook Apps '10</a:t>
            </a:r>
          </a:p>
          <a:p>
            <a:pPr indent="-406400" marL="457200" rtl="0" lvl="0">
              <a:buClr>
                <a:schemeClr val="lt1"/>
              </a:buClr>
              <a:buSzPct val="166666"/>
              <a:buFont typeface="Arial"/>
              <a:buChar char="•"/>
            </a:pPr>
            <a:r>
              <a:rPr lang="en" sz="2800"/>
              <a:t>HealthNet Patient Data '11</a:t>
            </a:r>
          </a:p>
          <a:p>
            <a:pPr indent="-406400" marL="457200" rtl="0" lvl="0">
              <a:buClr>
                <a:schemeClr val="lt1"/>
              </a:buClr>
              <a:buSzPct val="166666"/>
              <a:buFont typeface="Arial"/>
              <a:buChar char="•"/>
            </a:pPr>
            <a:r>
              <a:rPr lang="en" sz="2800"/>
              <a:t>iPhone Tacking '11</a:t>
            </a:r>
          </a:p>
          <a:p>
            <a:pPr indent="-406400" marL="457200" rtl="0" lvl="0">
              <a:buClr>
                <a:schemeClr val="lt1"/>
              </a:buClr>
              <a:buSzPct val="166666"/>
              <a:buFont typeface="Arial"/>
              <a:buChar char="•"/>
            </a:pPr>
            <a:r>
              <a:rPr lang="en" sz="2800"/>
              <a:t>PlayStation Network Hacked '11</a:t>
            </a:r>
          </a:p>
          <a:p>
            <a:pPr indent="-406400" marL="457200" lvl="0">
              <a:buClr>
                <a:schemeClr val="lt1"/>
              </a:buClr>
              <a:buSzPct val="166666"/>
              <a:buFont typeface="Arial"/>
              <a:buChar char="•"/>
            </a:pPr>
            <a:r>
              <a:rPr lang="en" sz="2800"/>
              <a:t>Carrier IQ '11</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99" id="199"/>
        <p:cNvGrpSpPr/>
        <p:nvPr/>
      </p:nvGrpSpPr>
      <p:grpSpPr>
        <a:xfrm>
          <a:off y="0" x="0"/>
          <a:ext cy="0" cx="0"/>
          <a:chOff y="0" x="0"/>
          <a:chExt cy="0" cx="0"/>
        </a:xfrm>
      </p:grpSpPr>
      <p:sp>
        <p:nvSpPr>
          <p:cNvPr name="Shape 200" id="200"/>
          <p:cNvSpPr txBox="1"/>
          <p:nvPr>
            <p:ph type="title"/>
          </p:nvPr>
        </p:nvSpPr>
        <p:spPr>
          <a:xfrm>
            <a:off y="189552" x="457200"/>
            <a:ext cy="977699" cx="8229600"/>
          </a:xfrm>
          <a:prstGeom prst="rect">
            <a:avLst/>
          </a:prstGeom>
        </p:spPr>
        <p:txBody>
          <a:bodyPr bIns="91425" tIns="91425" lIns="91425" anchor="b" anchorCtr="0" rIns="91425">
            <a:spAutoFit/>
          </a:bodyPr>
          <a:lstStyle/>
          <a:p>
            <a:pPr algn="ctr">
              <a:buNone/>
            </a:pPr>
            <a:r>
              <a:rPr lang="en"/>
              <a:t>Privacy Act of 1974</a:t>
            </a:r>
          </a:p>
        </p:txBody>
      </p:sp>
      <p:sp>
        <p:nvSpPr>
          <p:cNvPr name="Shape 201" id="201"/>
          <p:cNvSpPr txBox="1"/>
          <p:nvPr>
            <p:ph type="body" idx="1"/>
          </p:nvPr>
        </p:nvSpPr>
        <p:spPr>
          <a:xfrm>
            <a:off y="1314450" x="457199"/>
            <a:ext cy="4967700" cx="8229600"/>
          </a:xfrm>
          <a:prstGeom prst="rect">
            <a:avLst/>
          </a:prstGeom>
        </p:spPr>
        <p:txBody>
          <a:bodyPr bIns="91425" tIns="91425" lIns="91425" anchor="t" anchorCtr="0" rIns="91425">
            <a:spAutoFit/>
          </a:bodyPr>
          <a:lstStyle/>
          <a:p>
            <a:pPr indent="-387350" marL="457200" rtl="0" lvl="0">
              <a:buClr>
                <a:schemeClr val="lt1"/>
              </a:buClr>
              <a:buSzPct val="166666"/>
              <a:buFont typeface="Arial"/>
              <a:buChar char="•"/>
            </a:pPr>
            <a:r>
              <a:rPr lang="en" sz="2500"/>
              <a:t>Outline:</a:t>
            </a:r>
          </a:p>
          <a:p>
            <a:pPr indent="-387350" marL="914400" rtl="0" lvl="1">
              <a:buClr>
                <a:schemeClr val="lt1"/>
              </a:buClr>
              <a:buSzPct val="113636"/>
              <a:buFont typeface="Trebuchet MS"/>
              <a:buAutoNum type="alphaLcPeriod"/>
            </a:pPr>
            <a:r>
              <a:rPr lang="en" sz="2200"/>
              <a:t>To restrict disclosure of personally identifiable records maintained by agencies</a:t>
            </a:r>
          </a:p>
          <a:p>
            <a:pPr indent="-387350" marL="914400" rtl="0" lvl="1">
              <a:buClr>
                <a:schemeClr val="lt1"/>
              </a:buClr>
              <a:buSzPct val="113636"/>
              <a:buFont typeface="Trebuchet MS"/>
              <a:buAutoNum type="alphaLcPeriod"/>
            </a:pPr>
            <a:r>
              <a:rPr lang="en" sz="2200"/>
              <a:t>To grant individuals increased rights of access to agency records maintained on them</a:t>
            </a:r>
          </a:p>
          <a:p>
            <a:pPr indent="-387350" marL="914400" rtl="0" lvl="1">
              <a:buClr>
                <a:schemeClr val="lt1"/>
              </a:buClr>
              <a:buSzPct val="113636"/>
              <a:buFont typeface="Trebuchet MS"/>
              <a:buAutoNum type="alphaLcPeriod"/>
            </a:pPr>
            <a:r>
              <a:rPr lang="en" sz="2200"/>
              <a:t>To grant individuals the right to seek amendment of agency records maintained on themselves upon a showing that the records are not accurate, relevant, timely, or complete</a:t>
            </a:r>
          </a:p>
          <a:p>
            <a:pPr indent="-387350" marL="914400" rtl="0" lvl="1">
              <a:buClr>
                <a:schemeClr val="lt1"/>
              </a:buClr>
              <a:buSzPct val="113636"/>
              <a:buFont typeface="Trebuchet MS"/>
              <a:buAutoNum type="alphaLcPeriod"/>
            </a:pPr>
            <a:r>
              <a:rPr lang="en" sz="2200"/>
              <a:t>To establish a code of "fair information practices" which requires agencies to comply with statutory norms for collection, maintenance, and dissemination of records</a:t>
            </a:r>
          </a:p>
          <a:p>
            <a:pPr indent="-387350" marL="457200" rtl="0" lvl="0">
              <a:buClr>
                <a:schemeClr val="lt1"/>
              </a:buClr>
              <a:buSzPct val="166666"/>
              <a:buFont typeface="Arial"/>
              <a:buChar char="•"/>
            </a:pPr>
            <a:r>
              <a:rPr lang="en" sz="2500"/>
              <a:t>Amended by the Computer Matching and Privacy act of 1988</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05" id="205"/>
        <p:cNvGrpSpPr/>
        <p:nvPr/>
      </p:nvGrpSpPr>
      <p:grpSpPr>
        <a:xfrm>
          <a:off y="0" x="0"/>
          <a:ext cy="0" cx="0"/>
          <a:chOff y="0" x="0"/>
          <a:chExt cy="0" cx="0"/>
        </a:xfrm>
      </p:grpSpPr>
      <p:sp>
        <p:nvSpPr>
          <p:cNvPr name="Shape 206" id="206"/>
          <p:cNvSpPr txBox="1"/>
          <p:nvPr>
            <p:ph type="title"/>
          </p:nvPr>
        </p:nvSpPr>
        <p:spPr>
          <a:xfrm>
            <a:off y="265337" x="243600"/>
            <a:ext cy="1143000" cx="8656800"/>
          </a:xfrm>
          <a:prstGeom prst="rect">
            <a:avLst/>
          </a:prstGeom>
        </p:spPr>
        <p:txBody>
          <a:bodyPr bIns="91425" tIns="91425" lIns="91425" anchor="b" anchorCtr="0" rIns="91425">
            <a:spAutoFit/>
          </a:bodyPr>
          <a:lstStyle/>
          <a:p>
            <a:pPr>
              <a:buNone/>
            </a:pPr>
            <a:r>
              <a:rPr lang="en"/>
              <a:t>Electronic Communications Privacy Act</a:t>
            </a:r>
          </a:p>
        </p:txBody>
      </p:sp>
      <p:sp>
        <p:nvSpPr>
          <p:cNvPr name="Shape 207" id="207"/>
          <p:cNvSpPr txBox="1"/>
          <p:nvPr>
            <p:ph type="body" idx="1"/>
          </p:nvPr>
        </p:nvSpPr>
        <p:spPr>
          <a:xfrm>
            <a:off y="1645300" x="243600"/>
            <a:ext cy="4967700" cx="8229600"/>
          </a:xfrm>
          <a:prstGeom prst="rect">
            <a:avLst/>
          </a:prstGeom>
        </p:spPr>
        <p:txBody>
          <a:bodyPr bIns="91425" tIns="91425" lIns="91425" anchor="t" anchorCtr="0" rIns="91425">
            <a:spAutoFit/>
          </a:bodyPr>
          <a:lstStyle/>
          <a:p>
            <a:pPr indent="-317500" marL="457200" rtl="0" lvl="0">
              <a:buClr>
                <a:schemeClr val="lt1"/>
              </a:buClr>
              <a:buSzPct val="86419"/>
              <a:buFont typeface="Arial"/>
              <a:buChar char="•"/>
            </a:pPr>
            <a:r>
              <a:rPr lang="en" sz="2700"/>
              <a:t>What constitutes as electronic communications?</a:t>
            </a:r>
          </a:p>
          <a:p>
            <a:pPr indent="-317500" marL="914400" rtl="0" lvl="1">
              <a:buClr>
                <a:schemeClr val="lt1"/>
              </a:buClr>
              <a:buSzPct val="63636"/>
              <a:buFont typeface="Courier New"/>
              <a:buChar char="o"/>
            </a:pPr>
            <a:r>
              <a:rPr lang="en" sz="2200"/>
              <a:t>Any transfer of signs, signals, writing, images, sounds, data, or intelligence of any nature transmitted in whole or in part by a wire, radio, electromagnetic, photoelectronic or photoopical system that affects interstate or foreign commerce, but does not include:</a:t>
            </a:r>
          </a:p>
          <a:p>
            <a:pPr indent="-317500" marL="1371600" rtl="0" lvl="2">
              <a:buClr>
                <a:schemeClr val="lt1"/>
              </a:buClr>
              <a:buSzPct val="70000"/>
              <a:buFont typeface="Wingdings"/>
              <a:buChar char="§"/>
            </a:pPr>
            <a:r>
              <a:rPr lang="en" sz="2000"/>
              <a:t>Any wire or oral communication</a:t>
            </a:r>
          </a:p>
          <a:p>
            <a:pPr indent="-317500" marL="1371600" rtl="0" lvl="2">
              <a:buClr>
                <a:schemeClr val="lt1"/>
              </a:buClr>
              <a:buSzPct val="70000"/>
              <a:buFont typeface="Wingdings"/>
              <a:buChar char="§"/>
            </a:pPr>
            <a:r>
              <a:rPr lang="en" sz="2000"/>
              <a:t>Any communication made through a tone-only paging device</a:t>
            </a:r>
          </a:p>
          <a:p>
            <a:pPr indent="-317500" marL="1371600" rtl="0" lvl="2">
              <a:buClr>
                <a:schemeClr val="lt1"/>
              </a:buClr>
              <a:buSzPct val="70000"/>
              <a:buFont typeface="Wingdings"/>
              <a:buChar char="§"/>
            </a:pPr>
            <a:r>
              <a:rPr lang="en" sz="2000"/>
              <a:t>Any communication from a tracking device </a:t>
            </a:r>
          </a:p>
          <a:p>
            <a:pPr indent="-317500" marL="1371600" rtl="0" lvl="2">
              <a:buClr>
                <a:schemeClr val="lt1"/>
              </a:buClr>
              <a:buSzPct val="70000"/>
              <a:buFont typeface="Wingdings"/>
              <a:buChar char="§"/>
            </a:pPr>
            <a:r>
              <a:rPr lang="en" sz="2000"/>
              <a:t>Electronic funds transfer information stored by a financial institution in a communications system used for the electronic storage and transfer of funds</a:t>
            </a:r>
          </a:p>
          <a:p>
            <a:r>
              <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11" id="211"/>
        <p:cNvGrpSpPr/>
        <p:nvPr/>
      </p:nvGrpSpPr>
      <p:grpSpPr>
        <a:xfrm>
          <a:off y="0" x="0"/>
          <a:ext cy="0" cx="0"/>
          <a:chOff y="0" x="0"/>
          <a:chExt cy="0" cx="0"/>
        </a:xfrm>
      </p:grpSpPr>
      <p:sp>
        <p:nvSpPr>
          <p:cNvPr name="Shape 212" id="212"/>
          <p:cNvSpPr txBox="1"/>
          <p:nvPr>
            <p:ph type="title"/>
          </p:nvPr>
        </p:nvSpPr>
        <p:spPr>
          <a:xfrm>
            <a:off y="274637" x="457200"/>
            <a:ext cy="1143000" cx="8229600"/>
          </a:xfrm>
          <a:prstGeom prst="rect">
            <a:avLst/>
          </a:prstGeom>
        </p:spPr>
        <p:txBody>
          <a:bodyPr bIns="91425" tIns="91425" lIns="91425" anchor="b" anchorCtr="0" rIns="91425">
            <a:spAutoFit/>
          </a:bodyPr>
          <a:lstStyle/>
          <a:p>
            <a:pPr algn="ctr">
              <a:buNone/>
            </a:pPr>
            <a:r>
              <a:rPr lang="en"/>
              <a:t>ECPA Cont</a:t>
            </a:r>
          </a:p>
        </p:txBody>
      </p:sp>
      <p:sp>
        <p:nvSpPr>
          <p:cNvPr name="Shape 213" id="213"/>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317500" marL="457200" rtl="0" lvl="0">
              <a:buClr>
                <a:schemeClr val="lt1"/>
              </a:buClr>
              <a:buSzPct val="83333"/>
              <a:buFont typeface="Arial"/>
              <a:buChar char="•"/>
            </a:pPr>
            <a:r>
              <a:rPr lang="en" sz="2800"/>
              <a:t>Title I protects</a:t>
            </a:r>
          </a:p>
          <a:p>
            <a:pPr indent="-317500" marL="914400" rtl="0" lvl="1">
              <a:spcBef>
                <a:spcPts val="480"/>
              </a:spcBef>
              <a:buClr>
                <a:schemeClr val="lt1"/>
              </a:buClr>
              <a:buSzPct val="46666"/>
              <a:buFont typeface="Courier New"/>
              <a:buChar char="o"/>
            </a:pPr>
            <a:r>
              <a:rPr lang="en"/>
              <a:t>Wire communication in transit</a:t>
            </a:r>
          </a:p>
          <a:p>
            <a:pPr indent="-317500" marL="914400" rtl="0" lvl="1">
              <a:spcBef>
                <a:spcPts val="480"/>
              </a:spcBef>
              <a:buClr>
                <a:schemeClr val="lt1"/>
              </a:buClr>
              <a:buSzPct val="46666"/>
              <a:buFont typeface="Courier New"/>
              <a:buChar char="o"/>
            </a:pPr>
            <a:r>
              <a:rPr lang="en"/>
              <a:t>Oral communication in transit</a:t>
            </a:r>
          </a:p>
          <a:p>
            <a:pPr indent="-317500" marL="914400" rtl="0" lvl="1">
              <a:spcBef>
                <a:spcPts val="480"/>
              </a:spcBef>
              <a:buClr>
                <a:schemeClr val="lt1"/>
              </a:buClr>
              <a:buSzPct val="46666"/>
              <a:buFont typeface="Courier New"/>
              <a:buChar char="o"/>
            </a:pPr>
            <a:r>
              <a:rPr lang="en"/>
              <a:t>Electronic communication in transit</a:t>
            </a:r>
          </a:p>
          <a:p>
            <a:pPr indent="-317500" marL="457200" rtl="0" lvl="0">
              <a:buClr>
                <a:schemeClr val="lt1"/>
              </a:buClr>
              <a:buSzPct val="83333"/>
              <a:buFont typeface="Arial"/>
              <a:buChar char="•"/>
            </a:pPr>
            <a:r>
              <a:rPr lang="en" sz="2800"/>
              <a:t>Title II protects</a:t>
            </a:r>
          </a:p>
          <a:p>
            <a:pPr indent="-317500" marL="914400" rtl="0" lvl="1">
              <a:spcBef>
                <a:spcPts val="480"/>
              </a:spcBef>
              <a:buClr>
                <a:schemeClr val="lt1"/>
              </a:buClr>
              <a:buSzPct val="46666"/>
              <a:buFont typeface="Courier New"/>
              <a:buChar char="o"/>
            </a:pPr>
            <a:r>
              <a:rPr lang="en"/>
              <a:t>Communication held in electronic storage</a:t>
            </a:r>
          </a:p>
          <a:p>
            <a:pPr indent="-317500" marL="457200" rtl="0" lvl="0">
              <a:buClr>
                <a:schemeClr val="lt1"/>
              </a:buClr>
              <a:buSzPct val="83333"/>
              <a:buFont typeface="Arial"/>
              <a:buChar char="•"/>
            </a:pPr>
            <a:r>
              <a:rPr lang="en" sz="2800"/>
              <a:t>Title III protects against </a:t>
            </a:r>
          </a:p>
          <a:p>
            <a:pPr indent="-317500" marL="914400" rtl="0" lvl="1">
              <a:buClr>
                <a:schemeClr val="lt1"/>
              </a:buClr>
              <a:buSzPct val="46666"/>
              <a:buFont typeface="Courier New"/>
              <a:buChar char="o"/>
            </a:pPr>
            <a:r>
              <a:rPr lang="en"/>
              <a:t>Prohibits use of pen register and/or tap or trace devices to record dialing, routing, addressing, and signalling information without a court order</a:t>
            </a:r>
          </a:p>
          <a:p>
            <a:r>
              <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17" id="217"/>
        <p:cNvGrpSpPr/>
        <p:nvPr/>
      </p:nvGrpSpPr>
      <p:grpSpPr>
        <a:xfrm>
          <a:off y="0" x="0"/>
          <a:ext cy="0" cx="0"/>
          <a:chOff y="0" x="0"/>
          <a:chExt cy="0" cx="0"/>
        </a:xfrm>
      </p:grpSpPr>
      <p:sp>
        <p:nvSpPr>
          <p:cNvPr name="Shape 218" id="218"/>
          <p:cNvSpPr txBox="1"/>
          <p:nvPr>
            <p:ph type="title"/>
          </p:nvPr>
        </p:nvSpPr>
        <p:spPr>
          <a:xfrm>
            <a:off y="244537" x="193800"/>
            <a:ext cy="1143000" cx="8756400"/>
          </a:xfrm>
          <a:prstGeom prst="rect">
            <a:avLst/>
          </a:prstGeom>
        </p:spPr>
        <p:txBody>
          <a:bodyPr bIns="91425" tIns="91425" lIns="91425" anchor="b" anchorCtr="0" rIns="91425">
            <a:spAutoFit/>
          </a:bodyPr>
          <a:lstStyle/>
          <a:p>
            <a:pPr>
              <a:buNone/>
            </a:pPr>
            <a:r>
              <a:rPr lang="en" sz="3300"/>
              <a:t>Criticism of Twentieth Century Privacy Acts</a:t>
            </a:r>
          </a:p>
        </p:txBody>
      </p:sp>
      <p:sp>
        <p:nvSpPr>
          <p:cNvPr name="Shape 219" id="219"/>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New York Times ran an article in 2011,"1986  Privacy Law is Outrun by the Web"</a:t>
            </a:r>
          </a:p>
          <a:p>
            <a:pPr indent="-381000" marL="914400" rtl="0" lvl="1">
              <a:buClr>
                <a:schemeClr val="lt1"/>
              </a:buClr>
              <a:buSzPct val="109090"/>
              <a:buFont typeface="Courier New"/>
              <a:buChar char="o"/>
            </a:pPr>
            <a:r>
              <a:rPr lang="en" sz="2200"/>
              <a:t>"Last year, for example, the Justice Department argued in court that cellphone users had given up the expectation of privacy about their location by voluntarily giving that information to carries. In April, it argued in a federal court in Colorado that it ought to have access to some e-mails without a search warrant. And federal law enforcement officials, citing technology advances, plan to ask for new regulations that would smooth their ability to perform legal wiretaps of various Internet communications."</a:t>
            </a:r>
          </a:p>
          <a:p>
            <a:pPr indent="-381000" marL="914400" rtl="0" lvl="1">
              <a:buClr>
                <a:schemeClr val="lt1"/>
              </a:buClr>
              <a:buSzPct val="109090"/>
              <a:buFont typeface="Courier New"/>
              <a:buChar char="o"/>
            </a:pPr>
            <a:r>
              <a:rPr lang="en" sz="2200" u="sng">
                <a:solidFill>
                  <a:schemeClr val="hlink"/>
                </a:solidFill>
                <a:hlinkClick r:id="rId3"/>
              </a:rPr>
              <a:t>Article found here.</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23" id="223"/>
        <p:cNvGrpSpPr/>
        <p:nvPr/>
      </p:nvGrpSpPr>
      <p:grpSpPr>
        <a:xfrm>
          <a:off y="0" x="0"/>
          <a:ext cy="0" cx="0"/>
          <a:chOff y="0" x="0"/>
          <a:chExt cy="0" cx="0"/>
        </a:xfrm>
      </p:grpSpPr>
      <p:sp>
        <p:nvSpPr>
          <p:cNvPr name="Shape 224" id="224"/>
          <p:cNvSpPr txBox="1"/>
          <p:nvPr>
            <p:ph type="title"/>
          </p:nvPr>
        </p:nvSpPr>
        <p:spPr>
          <a:xfrm>
            <a:off y="274637" x="457200"/>
            <a:ext cy="1143000" cx="8229600"/>
          </a:xfrm>
          <a:prstGeom prst="rect">
            <a:avLst/>
          </a:prstGeom>
        </p:spPr>
        <p:txBody>
          <a:bodyPr bIns="91425" tIns="91425" lIns="91425" anchor="b" anchorCtr="0" rIns="91425">
            <a:spAutoFit/>
          </a:bodyPr>
          <a:lstStyle/>
          <a:p>
            <a:pPr algn="ctr">
              <a:buNone/>
            </a:pPr>
            <a:r>
              <a:rPr lang="en"/>
              <a:t>State Laws</a:t>
            </a:r>
          </a:p>
        </p:txBody>
      </p:sp>
      <p:sp>
        <p:nvSpPr>
          <p:cNvPr name="Shape 225" id="225"/>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92307"/>
              <a:buFont typeface="Arial"/>
              <a:buChar char="•"/>
            </a:pPr>
            <a:r>
              <a:rPr lang="en" sz="2600"/>
              <a:t>Privacy Policies for Websites</a:t>
            </a:r>
          </a:p>
          <a:p>
            <a:pPr indent="-381000" marL="1371600" rtl="0" lvl="2">
              <a:buClr>
                <a:schemeClr val="lt1"/>
              </a:buClr>
              <a:buSzPct val="109090"/>
              <a:buFont typeface="Wingdings"/>
              <a:buChar char="§"/>
            </a:pPr>
            <a:r>
              <a:rPr lang="en" sz="2200"/>
              <a:t>California, Connecticut, Nebraska, Pennsylvania</a:t>
            </a:r>
            <a:r>
              <a:rPr lang="en" sz="2000"/>
              <a:t> </a:t>
            </a:r>
          </a:p>
          <a:p>
            <a:pPr indent="-419100" marL="457200" rtl="0" lvl="0">
              <a:buClr>
                <a:schemeClr val="lt1"/>
              </a:buClr>
              <a:buSzPct val="192307"/>
              <a:buFont typeface="Arial"/>
              <a:buChar char="•"/>
            </a:pPr>
            <a:r>
              <a:rPr lang="en" sz="2600"/>
              <a:t>Monitoring Employee Emails/Internet Access</a:t>
            </a:r>
          </a:p>
          <a:p>
            <a:pPr indent="-381000" marL="1371600" rtl="0" lvl="2">
              <a:buClr>
                <a:schemeClr val="lt1"/>
              </a:buClr>
              <a:buSzPct val="109090"/>
              <a:buFont typeface="Wingdings"/>
              <a:buChar char="§"/>
            </a:pPr>
            <a:r>
              <a:rPr lang="en" sz="2200"/>
              <a:t>Connecticut, Delaware, Texas, Colorado</a:t>
            </a:r>
          </a:p>
          <a:p>
            <a:pPr indent="-419100" marL="457200" rtl="0" lvl="0">
              <a:buClr>
                <a:schemeClr val="lt1"/>
              </a:buClr>
              <a:buSzPct val="192307"/>
              <a:buFont typeface="Arial"/>
              <a:buChar char="•"/>
            </a:pPr>
            <a:r>
              <a:rPr lang="en" sz="2600"/>
              <a:t>Privacy of Personal Information held by ISP</a:t>
            </a:r>
          </a:p>
          <a:p>
            <a:pPr indent="-381000" marL="1371600" rtl="0" lvl="2">
              <a:buClr>
                <a:schemeClr val="lt1"/>
              </a:buClr>
              <a:buSzPct val="109090"/>
              <a:buFont typeface="Wingdings"/>
              <a:buChar char="§"/>
            </a:pPr>
            <a:r>
              <a:rPr lang="en" sz="2200"/>
              <a:t>Minnesota, Nevada, California, Utah</a:t>
            </a:r>
          </a:p>
          <a:p>
            <a:pPr indent="-419100" marL="457200" rtl="0" lvl="0">
              <a:buClr>
                <a:schemeClr val="lt1"/>
              </a:buClr>
              <a:buSzPct val="192307"/>
              <a:buFont typeface="Arial"/>
              <a:buChar char="•"/>
            </a:pPr>
            <a:r>
              <a:rPr lang="en" sz="2600"/>
              <a:t>Privacy: Online Activity</a:t>
            </a:r>
          </a:p>
          <a:p>
            <a:pPr indent="-381000" marL="1371600" rtl="0" lvl="2">
              <a:buClr>
                <a:schemeClr val="lt1"/>
              </a:buClr>
              <a:buSzPct val="109090"/>
              <a:buFont typeface="Wingdings"/>
              <a:buChar char="§"/>
            </a:pPr>
            <a:r>
              <a:rPr lang="en" sz="2200"/>
              <a:t>California</a:t>
            </a:r>
          </a:p>
          <a:p>
            <a:pPr indent="-342900" marL="1828800" rtl="0" lvl="3">
              <a:buClr>
                <a:schemeClr val="lt1"/>
              </a:buClr>
              <a:buSzPct val="149999"/>
              <a:buFont typeface="Arial"/>
              <a:buChar char="•"/>
            </a:pPr>
            <a:r>
              <a:rPr lang="en" sz="2000"/>
              <a:t>Using public libraries' online resources</a:t>
            </a:r>
          </a:p>
          <a:p>
            <a:pPr indent="-342900" marL="1828800" rtl="0" lvl="3">
              <a:buClr>
                <a:schemeClr val="lt1"/>
              </a:buClr>
              <a:buSzPct val="149999"/>
              <a:buFont typeface="Arial"/>
              <a:buChar char="•"/>
            </a:pPr>
            <a:r>
              <a:rPr lang="en" sz="2000"/>
              <a:t>Protects against online book sellers releasing private information</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29" id="229"/>
        <p:cNvGrpSpPr/>
        <p:nvPr/>
      </p:nvGrpSpPr>
      <p:grpSpPr>
        <a:xfrm>
          <a:off y="0" x="0"/>
          <a:ext cy="0" cx="0"/>
          <a:chOff y="0" x="0"/>
          <a:chExt cy="0" cx="0"/>
        </a:xfrm>
      </p:grpSpPr>
      <p:sp>
        <p:nvSpPr>
          <p:cNvPr name="Shape 230" id="230"/>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For more information...</a:t>
            </a:r>
          </a:p>
        </p:txBody>
      </p:sp>
      <p:sp>
        <p:nvSpPr>
          <p:cNvPr name="Shape 231" id="231"/>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a:t>Visit epic.org (EPIC = Electronic Privacy Information Center)</a:t>
            </a:r>
          </a:p>
          <a:p>
            <a:pPr indent="-419100" marL="457200" rtl="0" lvl="0">
              <a:buClr>
                <a:schemeClr val="lt1"/>
              </a:buClr>
              <a:buSzPct val="199999"/>
              <a:buFont typeface="Arial"/>
              <a:buChar char="•"/>
            </a:pPr>
            <a:r>
              <a:rPr lang="en" sz="2500"/>
              <a:t>Information on privacy and</a:t>
            </a:r>
          </a:p>
          <a:p>
            <a:pPr indent="-381000" marL="914400" rtl="0" lvl="1">
              <a:buClr>
                <a:schemeClr val="lt1"/>
              </a:buClr>
              <a:buSzPct val="96000"/>
              <a:buFont typeface="Courier New"/>
              <a:buChar char="o"/>
            </a:pPr>
            <a:r>
              <a:rPr lang="en" sz="2500"/>
              <a:t>Cloud Computing</a:t>
            </a:r>
          </a:p>
          <a:p>
            <a:pPr indent="-381000" marL="914400" rtl="0" lvl="1">
              <a:buClr>
                <a:schemeClr val="lt1"/>
              </a:buClr>
              <a:buSzPct val="96000"/>
              <a:buFont typeface="Courier New"/>
              <a:buChar char="o"/>
            </a:pPr>
            <a:r>
              <a:rPr lang="en" sz="2500"/>
              <a:t>Facebook</a:t>
            </a:r>
          </a:p>
          <a:p>
            <a:pPr indent="-381000" marL="914400" rtl="0" lvl="1">
              <a:buClr>
                <a:schemeClr val="lt1"/>
              </a:buClr>
              <a:buSzPct val="96000"/>
              <a:buFont typeface="Courier New"/>
              <a:buChar char="o"/>
            </a:pPr>
            <a:r>
              <a:rPr lang="en" sz="2500"/>
              <a:t>Legislation</a:t>
            </a:r>
          </a:p>
          <a:p>
            <a:pPr indent="-381000" marL="914400" rtl="0" lvl="1">
              <a:buClr>
                <a:schemeClr val="lt1"/>
              </a:buClr>
              <a:buSzPct val="96000"/>
              <a:buFont typeface="Courier New"/>
              <a:buChar char="o"/>
            </a:pPr>
            <a:r>
              <a:rPr lang="en" sz="2500"/>
              <a:t>Search Engines</a:t>
            </a:r>
          </a:p>
          <a:p>
            <a:pPr indent="-381000" marL="914400" rtl="0" lvl="1">
              <a:buClr>
                <a:schemeClr val="lt1"/>
              </a:buClr>
              <a:buSzPct val="96000"/>
              <a:buFont typeface="Courier New"/>
              <a:buChar char="o"/>
            </a:pPr>
            <a:r>
              <a:rPr lang="en" sz="2500"/>
              <a:t>Google Street View</a:t>
            </a:r>
          </a:p>
          <a:p>
            <a:pPr indent="-381000" marL="914400" rtl="0" lvl="1">
              <a:buClr>
                <a:schemeClr val="lt1"/>
              </a:buClr>
              <a:buSzPct val="96000"/>
              <a:buFont typeface="Courier New"/>
              <a:buChar char="o"/>
            </a:pPr>
            <a:r>
              <a:rPr lang="en" sz="2500"/>
              <a:t>Student privacy</a:t>
            </a:r>
          </a:p>
          <a:p>
            <a:pPr indent="-381000" marL="914400" rtl="0" lvl="1">
              <a:buClr>
                <a:schemeClr val="lt1"/>
              </a:buClr>
              <a:buSzPct val="96000"/>
              <a:buFont typeface="Courier New"/>
              <a:buChar char="o"/>
            </a:pPr>
            <a:r>
              <a:rPr lang="en" sz="2500"/>
              <a:t>Etc.</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35" id="235"/>
        <p:cNvGrpSpPr/>
        <p:nvPr/>
      </p:nvGrpSpPr>
      <p:grpSpPr>
        <a:xfrm>
          <a:off y="0" x="0"/>
          <a:ext cy="0" cx="0"/>
          <a:chOff y="0" x="0"/>
          <a:chExt cy="0" cx="0"/>
        </a:xfrm>
      </p:grpSpPr>
      <p:sp>
        <p:nvSpPr>
          <p:cNvPr name="Shape 236" id="236"/>
          <p:cNvSpPr txBox="1"/>
          <p:nvPr>
            <p:ph type="title"/>
          </p:nvPr>
        </p:nvSpPr>
        <p:spPr>
          <a:xfrm>
            <a:off y="2306637" x="457200"/>
            <a:ext cy="1714500" cx="8229600"/>
          </a:xfrm>
          <a:prstGeom prst="rect">
            <a:avLst/>
          </a:prstGeom>
        </p:spPr>
        <p:txBody>
          <a:bodyPr bIns="91425" tIns="91425" lIns="91425" anchor="b" anchorCtr="0" rIns="91425">
            <a:spAutoFit/>
          </a:bodyPr>
          <a:lstStyle/>
          <a:p>
            <a:pPr algn="ctr" rtl="0" lvl="0">
              <a:buNone/>
            </a:pPr>
            <a:r>
              <a:rPr lang="en" sz="4800"/>
              <a:t>Public Webcams</a:t>
            </a:r>
          </a:p>
          <a:p>
            <a:pPr algn="ctr">
              <a:buNone/>
            </a:pPr>
            <a:r>
              <a:rPr lang="en" sz="3000"/>
              <a:t>Katie Hayes</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40" id="240"/>
        <p:cNvGrpSpPr/>
        <p:nvPr/>
      </p:nvGrpSpPr>
      <p:grpSpPr>
        <a:xfrm>
          <a:off y="0" x="0"/>
          <a:ext cy="0" cx="0"/>
          <a:chOff y="0" x="0"/>
          <a:chExt cy="0" cx="0"/>
        </a:xfrm>
      </p:grpSpPr>
      <p:sp>
        <p:nvSpPr>
          <p:cNvPr name="Shape 241" id="241"/>
          <p:cNvSpPr txBox="1"/>
          <p:nvPr>
            <p:ph type="title"/>
          </p:nvPr>
        </p:nvSpPr>
        <p:spPr>
          <a:xfrm>
            <a:off y="115887" x="457200"/>
            <a:ext cy="1143000" cx="8229600"/>
          </a:xfrm>
          <a:prstGeom prst="rect">
            <a:avLst/>
          </a:prstGeom>
        </p:spPr>
        <p:txBody>
          <a:bodyPr bIns="91425" tIns="91425" lIns="91425" anchor="b" anchorCtr="0" rIns="91425">
            <a:spAutoFit/>
          </a:bodyPr>
          <a:lstStyle/>
          <a:p>
            <a:pPr>
              <a:buNone/>
            </a:pPr>
            <a:r>
              <a:rPr lang="en"/>
              <a:t>Very First Webcam:</a:t>
            </a:r>
          </a:p>
        </p:txBody>
      </p:sp>
      <p:sp>
        <p:nvSpPr>
          <p:cNvPr name="Shape 242" id="242"/>
          <p:cNvSpPr txBox="1"/>
          <p:nvPr>
            <p:ph type="body" idx="1"/>
          </p:nvPr>
        </p:nvSpPr>
        <p:spPr>
          <a:xfrm>
            <a:off y="1179512" x="306450"/>
            <a:ext cy="5167199" cx="8531099"/>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First webcam was introduced</a:t>
            </a:r>
          </a:p>
          <a:p>
            <a:pPr rtl="0" lvl="0">
              <a:buNone/>
            </a:pPr>
            <a:r>
              <a:rPr lang="en"/>
              <a:t>     in 1991 from students at </a:t>
            </a:r>
          </a:p>
          <a:p>
            <a:pPr rtl="0" lvl="0">
              <a:buNone/>
            </a:pPr>
            <a:r>
              <a:rPr lang="en"/>
              <a:t>     Cambridge University. </a:t>
            </a:r>
          </a:p>
          <a:p>
            <a:pPr indent="-419100" marL="457200" rtl="0" lvl="0">
              <a:buClr>
                <a:schemeClr val="lt1"/>
              </a:buClr>
              <a:buSzPct val="166666"/>
              <a:buFont typeface="Arial"/>
              <a:buChar char="•"/>
            </a:pPr>
            <a:r>
              <a:rPr lang="en"/>
              <a:t>It was called a "coffee-cam" </a:t>
            </a:r>
          </a:p>
          <a:p>
            <a:pPr indent="-419100" marL="457200" rtl="0" lvl="0">
              <a:buClr>
                <a:schemeClr val="lt1"/>
              </a:buClr>
              <a:buSzPct val="166666"/>
              <a:buFont typeface="Arial"/>
              <a:buChar char="•"/>
            </a:pPr>
            <a:r>
              <a:rPr lang="en"/>
              <a:t>In 1993 it was connected to the internet for everyone to see. </a:t>
            </a:r>
          </a:p>
          <a:p>
            <a:pPr indent="-419100" marL="457200" rtl="0" lvl="0">
              <a:buClr>
                <a:schemeClr val="lt1"/>
              </a:buClr>
              <a:buSzPct val="166666"/>
              <a:buFont typeface="Arial"/>
              <a:buChar char="•"/>
            </a:pPr>
            <a:r>
              <a:rPr lang="en"/>
              <a:t>It ran non-stop until it shut off in 2001, ten years later!</a:t>
            </a:r>
          </a:p>
          <a:p>
            <a:pPr indent="-419100" marL="457200" rtl="0" lvl="0">
              <a:buClr>
                <a:schemeClr val="lt1"/>
              </a:buClr>
              <a:buSzPct val="166666"/>
              <a:buFont typeface="Arial"/>
              <a:buChar char="•"/>
            </a:pPr>
            <a:r>
              <a:rPr lang="en"/>
              <a:t>Public webcams can be placed in any public area and are available for the public to view.</a:t>
            </a:r>
          </a:p>
        </p:txBody>
      </p:sp>
      <p:sp>
        <p:nvSpPr>
          <p:cNvPr name="Shape 243" id="243"/>
          <p:cNvSpPr/>
          <p:nvPr/>
        </p:nvSpPr>
        <p:spPr>
          <a:xfrm>
            <a:off y="701785" x="6175374"/>
            <a:ext cy="2453187" cx="2193925"/>
          </a:xfrm>
          <a:prstGeom prst="rect">
            <a:avLst/>
          </a:prstGeom>
          <a:blipFill>
            <a:blip r:embed="rId3"/>
            <a:stretch>
              <a:fillRect/>
            </a:stretch>
          </a:blipFill>
          <a:ln>
            <a:noFill/>
          </a:ln>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81" id="81"/>
        <p:cNvGrpSpPr/>
        <p:nvPr/>
      </p:nvGrpSpPr>
      <p:grpSpPr>
        <a:xfrm>
          <a:off y="0" x="0"/>
          <a:ext cy="0" cx="0"/>
          <a:chOff y="0" x="0"/>
          <a:chExt cy="0" cx="0"/>
        </a:xfrm>
      </p:grpSpPr>
      <p:sp>
        <p:nvSpPr>
          <p:cNvPr name="Shape 82" id="82"/>
          <p:cNvSpPr txBox="1"/>
          <p:nvPr>
            <p:ph type="ctrTitle"/>
          </p:nvPr>
        </p:nvSpPr>
        <p:spPr>
          <a:xfrm>
            <a:off y="952213" x="595225"/>
            <a:ext cy="1650599" cx="7772400"/>
          </a:xfrm>
          <a:prstGeom prst="rect">
            <a:avLst/>
          </a:prstGeom>
        </p:spPr>
        <p:txBody>
          <a:bodyPr bIns="91425" tIns="91425" lIns="91425" anchor="b" anchorCtr="0" rIns="91425">
            <a:spAutoFit/>
          </a:bodyPr>
          <a:lstStyle/>
          <a:p>
            <a:pPr>
              <a:buNone/>
            </a:pPr>
            <a:r>
              <a:rPr lang="en"/>
              <a:t>Government Google Subpoena </a:t>
            </a:r>
          </a:p>
        </p:txBody>
      </p:sp>
      <p:sp>
        <p:nvSpPr>
          <p:cNvPr name="Shape 83" id="83"/>
          <p:cNvSpPr txBox="1"/>
          <p:nvPr>
            <p:ph type="subTitle" idx="1"/>
          </p:nvPr>
        </p:nvSpPr>
        <p:spPr>
          <a:xfrm>
            <a:off y="5296625" x="595225"/>
            <a:ext cy="878099" cx="7772400"/>
          </a:xfrm>
          <a:prstGeom prst="rect">
            <a:avLst/>
          </a:prstGeom>
        </p:spPr>
        <p:txBody>
          <a:bodyPr bIns="91425" tIns="91425" lIns="91425" anchor="t" anchorCtr="0" rIns="91425">
            <a:spAutoFit/>
          </a:bodyPr>
          <a:lstStyle/>
          <a:p/>
        </p:txBody>
      </p:sp>
      <p:sp>
        <p:nvSpPr>
          <p:cNvPr name="Shape 84" id="84"/>
          <p:cNvSpPr/>
          <p:nvPr/>
        </p:nvSpPr>
        <p:spPr>
          <a:xfrm>
            <a:off y="2548375" x="2081151"/>
            <a:ext cy="2392632" cx="4981697"/>
          </a:xfrm>
          <a:prstGeom prst="rect">
            <a:avLst/>
          </a:prstGeom>
          <a:blipFill>
            <a:blip r:embed="rId3"/>
            <a:stretch>
              <a:fillRect/>
            </a:stretch>
          </a:blipFill>
          <a:ln>
            <a:noFill/>
          </a:ln>
        </p:spPr>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47" id="247"/>
        <p:cNvGrpSpPr/>
        <p:nvPr/>
      </p:nvGrpSpPr>
      <p:grpSpPr>
        <a:xfrm>
          <a:off y="0" x="0"/>
          <a:ext cy="0" cx="0"/>
          <a:chOff y="0" x="0"/>
          <a:chExt cy="0" cx="0"/>
        </a:xfrm>
      </p:grpSpPr>
      <p:sp>
        <p:nvSpPr>
          <p:cNvPr name="Shape 248" id="248"/>
          <p:cNvSpPr txBox="1"/>
          <p:nvPr>
            <p:ph type="title"/>
          </p:nvPr>
        </p:nvSpPr>
        <p:spPr>
          <a:xfrm>
            <a:off y="318901" x="457200"/>
            <a:ext cy="677999" cx="8229600"/>
          </a:xfrm>
          <a:prstGeom prst="rect">
            <a:avLst/>
          </a:prstGeom>
        </p:spPr>
        <p:txBody>
          <a:bodyPr bIns="91425" tIns="91425" lIns="91425" anchor="b" anchorCtr="0" rIns="91425">
            <a:spAutoFit/>
          </a:bodyPr>
          <a:lstStyle/>
          <a:p>
            <a:pPr>
              <a:buNone/>
            </a:pPr>
            <a:r>
              <a:rPr lang="en"/>
              <a:t>Privacy and Security Issues:</a:t>
            </a:r>
          </a:p>
        </p:txBody>
      </p:sp>
      <p:sp>
        <p:nvSpPr>
          <p:cNvPr name="Shape 249" id="249"/>
          <p:cNvSpPr txBox="1"/>
          <p:nvPr>
            <p:ph type="body" idx="1"/>
          </p:nvPr>
        </p:nvSpPr>
        <p:spPr>
          <a:xfrm>
            <a:off y="996901" x="457200"/>
            <a:ext cy="56319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Programs can be written by computer hackers that allow control of the webcam.</a:t>
            </a:r>
          </a:p>
          <a:p>
            <a:pPr indent="-419100" marL="457200" rtl="0" lvl="0">
              <a:buClr>
                <a:schemeClr val="lt1"/>
              </a:buClr>
              <a:buSzPct val="166666"/>
              <a:buFont typeface="Arial"/>
              <a:buChar char="•"/>
            </a:pPr>
            <a:r>
              <a:rPr lang="en"/>
              <a:t>Webcams placed on streets by areas where people have a daily route can be used by predators to stalk them. </a:t>
            </a:r>
          </a:p>
          <a:p>
            <a:pPr indent="-419100" marL="457200" rtl="0" lvl="0">
              <a:buClr>
                <a:schemeClr val="lt1"/>
              </a:buClr>
              <a:buSzPct val="166666"/>
              <a:buFont typeface="Arial"/>
              <a:buChar char="•"/>
            </a:pPr>
            <a:r>
              <a:rPr lang="en"/>
              <a:t>The government thinks terrorists may be monitoring  webcams. </a:t>
            </a:r>
          </a:p>
          <a:p>
            <a:pPr indent="-419100" marL="457200" lvl="0">
              <a:buClr>
                <a:schemeClr val="lt1"/>
              </a:buClr>
              <a:buSzPct val="166666"/>
              <a:buFont typeface="Arial"/>
              <a:buChar char="•"/>
            </a:pPr>
            <a:r>
              <a:rPr lang="en"/>
              <a:t>Webcams at government locations may allow people to see security measures, guard shift changes, and traffic patterns (vehicle and pedestrian). </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53" id="253"/>
        <p:cNvGrpSpPr/>
        <p:nvPr/>
      </p:nvGrpSpPr>
      <p:grpSpPr>
        <a:xfrm>
          <a:off y="0" x="0"/>
          <a:ext cy="0" cx="0"/>
          <a:chOff y="0" x="0"/>
          <a:chExt cy="0" cx="0"/>
        </a:xfrm>
      </p:grpSpPr>
      <p:sp>
        <p:nvSpPr>
          <p:cNvPr name="Shape 254" id="254"/>
          <p:cNvSpPr txBox="1"/>
          <p:nvPr>
            <p:ph type="title"/>
          </p:nvPr>
        </p:nvSpPr>
        <p:spPr>
          <a:xfrm>
            <a:off y="401637" x="457200"/>
            <a:ext cy="825600" cx="8229600"/>
          </a:xfrm>
          <a:prstGeom prst="rect">
            <a:avLst/>
          </a:prstGeom>
        </p:spPr>
        <p:txBody>
          <a:bodyPr bIns="91425" tIns="91425" lIns="91425" anchor="b" anchorCtr="0" rIns="91425">
            <a:spAutoFit/>
          </a:bodyPr>
          <a:lstStyle/>
          <a:p>
            <a:pPr>
              <a:buNone/>
            </a:pPr>
            <a:r>
              <a:rPr lang="en"/>
              <a:t>Privacy issues:</a:t>
            </a:r>
          </a:p>
        </p:txBody>
      </p:sp>
      <p:sp>
        <p:nvSpPr>
          <p:cNvPr name="Shape 255" id="255"/>
          <p:cNvSpPr txBox="1"/>
          <p:nvPr>
            <p:ph type="body" idx="1"/>
          </p:nvPr>
        </p:nvSpPr>
        <p:spPr>
          <a:xfrm>
            <a:off y="1417637"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People don't think it's right to have their pictures taken and kept without their knowledge.</a:t>
            </a:r>
          </a:p>
          <a:p>
            <a:pPr indent="-419100" marL="457200" rtl="0" lvl="0">
              <a:buClr>
                <a:schemeClr val="lt1"/>
              </a:buClr>
              <a:buSzPct val="166666"/>
              <a:buFont typeface="Arial"/>
              <a:buChar char="•"/>
            </a:pPr>
            <a:r>
              <a:rPr lang="en"/>
              <a:t>However, webcams are usually placed too far away for people to be identified. </a:t>
            </a:r>
          </a:p>
          <a:p>
            <a:pPr indent="-419100" marL="457200" lvl="0">
              <a:buClr>
                <a:schemeClr val="lt1"/>
              </a:buClr>
              <a:buSzPct val="166666"/>
              <a:buFont typeface="Arial"/>
              <a:buChar char="•"/>
            </a:pPr>
            <a:r>
              <a:rPr lang="en"/>
              <a:t>In Delaware there was a dispute between a guy who put up a camera overlooking a ferry terminal. The ferry company asked to have it taken down or they would start a lawsuit. </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59" id="259"/>
        <p:cNvGrpSpPr/>
        <p:nvPr/>
      </p:nvGrpSpPr>
      <p:grpSpPr>
        <a:xfrm>
          <a:off y="0" x="0"/>
          <a:ext cy="0" cx="0"/>
          <a:chOff y="0" x="0"/>
          <a:chExt cy="0" cx="0"/>
        </a:xfrm>
      </p:grpSpPr>
      <p:sp>
        <p:nvSpPr>
          <p:cNvPr name="Shape 260" id="260"/>
          <p:cNvSpPr txBox="1"/>
          <p:nvPr>
            <p:ph type="title"/>
          </p:nvPr>
        </p:nvSpPr>
        <p:spPr>
          <a:xfrm>
            <a:off y="131762" x="314325"/>
            <a:ext cy="841499" cx="8229600"/>
          </a:xfrm>
          <a:prstGeom prst="rect">
            <a:avLst/>
          </a:prstGeom>
        </p:spPr>
        <p:txBody>
          <a:bodyPr bIns="91425" tIns="91425" lIns="91425" anchor="b" anchorCtr="0" rIns="91425">
            <a:spAutoFit/>
          </a:bodyPr>
          <a:lstStyle/>
          <a:p>
            <a:pPr>
              <a:buNone/>
            </a:pPr>
            <a:r>
              <a:rPr lang="en"/>
              <a:t>Airport Incident: </a:t>
            </a:r>
          </a:p>
        </p:txBody>
      </p:sp>
      <p:sp>
        <p:nvSpPr>
          <p:cNvPr name="Shape 261" id="261"/>
          <p:cNvSpPr txBox="1"/>
          <p:nvPr>
            <p:ph type="body" idx="1"/>
          </p:nvPr>
        </p:nvSpPr>
        <p:spPr>
          <a:xfrm>
            <a:off y="878350" x="314325"/>
            <a:ext cy="52113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A live webcam in an Alaskan airport allowed users to control zooming and focusing the camera. </a:t>
            </a:r>
          </a:p>
          <a:p>
            <a:pPr indent="-419100" marL="457200" rtl="0" lvl="0">
              <a:buClr>
                <a:schemeClr val="lt1"/>
              </a:buClr>
              <a:buSzPct val="166666"/>
              <a:buFont typeface="Arial"/>
              <a:buChar char="•"/>
            </a:pPr>
            <a:r>
              <a:rPr lang="en"/>
              <a:t>It was thought that terrorists could be using this to spot specific targets. </a:t>
            </a:r>
          </a:p>
          <a:p>
            <a:pPr indent="-419100" marL="457200" rtl="0" lvl="0">
              <a:buClr>
                <a:schemeClr val="lt1"/>
              </a:buClr>
              <a:buSzPct val="166666"/>
              <a:buFont typeface="Arial"/>
              <a:buChar char="•"/>
            </a:pPr>
            <a:r>
              <a:rPr lang="en"/>
              <a:t>The airport officials said that these cameras only offer three views, two including runways, and are fairly unharmful in a </a:t>
            </a:r>
          </a:p>
          <a:p>
            <a:pPr lvl="0">
              <a:buNone/>
            </a:pPr>
            <a:r>
              <a:rPr lang="en"/>
              <a:t>    security sense. </a:t>
            </a:r>
          </a:p>
        </p:txBody>
      </p:sp>
      <p:sp>
        <p:nvSpPr>
          <p:cNvPr name="Shape 262" id="262"/>
          <p:cNvSpPr/>
          <p:nvPr/>
        </p:nvSpPr>
        <p:spPr>
          <a:xfrm>
            <a:off y="4768850" x="4841446"/>
            <a:ext cy="1786466" cx="2794427"/>
          </a:xfrm>
          <a:prstGeom prst="rect">
            <a:avLst/>
          </a:prstGeom>
          <a:blipFill>
            <a:blip r:embed="rId3"/>
            <a:stretch>
              <a:fillRect/>
            </a:stretch>
          </a:blipFill>
          <a:ln>
            <a:noFill/>
          </a:ln>
        </p:spPr>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66" id="266"/>
        <p:cNvGrpSpPr/>
        <p:nvPr/>
      </p:nvGrpSpPr>
      <p:grpSpPr>
        <a:xfrm>
          <a:off y="0" x="0"/>
          <a:ext cy="0" cx="0"/>
          <a:chOff y="0" x="0"/>
          <a:chExt cy="0" cx="0"/>
        </a:xfrm>
      </p:grpSpPr>
      <p:sp>
        <p:nvSpPr>
          <p:cNvPr name="Shape 267" id="267"/>
          <p:cNvSpPr txBox="1"/>
          <p:nvPr>
            <p:ph type="title"/>
          </p:nvPr>
        </p:nvSpPr>
        <p:spPr>
          <a:xfrm>
            <a:off y="0" x="457200"/>
            <a:ext cy="952499" cx="8229600"/>
          </a:xfrm>
          <a:prstGeom prst="rect">
            <a:avLst/>
          </a:prstGeom>
        </p:spPr>
        <p:txBody>
          <a:bodyPr bIns="91425" tIns="91425" lIns="91425" anchor="b" anchorCtr="0" rIns="91425">
            <a:spAutoFit/>
          </a:bodyPr>
          <a:lstStyle/>
          <a:p>
            <a:pPr>
              <a:buNone/>
            </a:pPr>
            <a:r>
              <a:rPr lang="en"/>
              <a:t>Interesting Uses of Public Webcams</a:t>
            </a:r>
          </a:p>
        </p:txBody>
      </p:sp>
      <p:sp>
        <p:nvSpPr>
          <p:cNvPr name="Shape 268" id="268"/>
          <p:cNvSpPr txBox="1"/>
          <p:nvPr>
            <p:ph type="body" idx="1"/>
          </p:nvPr>
        </p:nvSpPr>
        <p:spPr>
          <a:xfrm>
            <a:off y="841950" x="457200"/>
            <a:ext cy="5729699"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One study was done at a DMV that used the webcams to observe people's naturalistic behaviours. </a:t>
            </a:r>
          </a:p>
          <a:p>
            <a:pPr indent="-419100" marL="457200" rtl="0" lvl="0">
              <a:buClr>
                <a:schemeClr val="lt1"/>
              </a:buClr>
              <a:buSzPct val="166666"/>
              <a:buFont typeface="Arial"/>
              <a:buChar char="•"/>
            </a:pPr>
            <a:r>
              <a:rPr lang="en"/>
              <a:t>Public webcams are put in environments to ensure the safety of humans and to monitor the animal population. </a:t>
            </a:r>
          </a:p>
          <a:p>
            <a:pPr indent="-419100" marL="457200" rtl="0" lvl="0">
              <a:buClr>
                <a:schemeClr val="lt1"/>
              </a:buClr>
              <a:buSzPct val="166666"/>
              <a:buFont typeface="Arial"/>
              <a:buChar char="•"/>
            </a:pPr>
            <a:r>
              <a:rPr lang="en"/>
              <a:t>Scientists use webcams to see the effect of climate on plants. </a:t>
            </a:r>
          </a:p>
          <a:p>
            <a:pPr indent="-419100" marL="457200" rtl="0" lvl="0">
              <a:buClr>
                <a:schemeClr val="lt1"/>
              </a:buClr>
              <a:buSzPct val="166666"/>
              <a:buFont typeface="Arial"/>
              <a:buChar char="•"/>
            </a:pPr>
            <a:r>
              <a:rPr lang="en"/>
              <a:t>Paolo Cirio takes images from public webcams and where he sees people standing in a certain spot he creates life-sized prints and puts them on the wall.</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72" id="272"/>
        <p:cNvGrpSpPr/>
        <p:nvPr/>
      </p:nvGrpSpPr>
      <p:grpSpPr>
        <a:xfrm>
          <a:off y="0" x="0"/>
          <a:ext cy="0" cx="0"/>
          <a:chOff y="0" x="0"/>
          <a:chExt cy="0" cx="0"/>
        </a:xfrm>
      </p:grpSpPr>
      <p:sp>
        <p:nvSpPr>
          <p:cNvPr name="Shape 273" id="273"/>
          <p:cNvSpPr txBox="1"/>
          <p:nvPr>
            <p:ph type="ctrTitle"/>
          </p:nvPr>
        </p:nvSpPr>
        <p:spPr>
          <a:xfrm>
            <a:off y="2090913" x="685800"/>
            <a:ext cy="1650599" cx="7772400"/>
          </a:xfrm>
          <a:prstGeom prst="rect">
            <a:avLst/>
          </a:prstGeom>
        </p:spPr>
        <p:txBody>
          <a:bodyPr bIns="91425" tIns="91425" lIns="91425" anchor="b" anchorCtr="0" rIns="91425">
            <a:spAutoFit/>
          </a:bodyPr>
          <a:lstStyle/>
          <a:p>
            <a:pPr>
              <a:buNone/>
            </a:pPr>
            <a:r>
              <a:rPr lang="en"/>
              <a:t>Computers In Cars</a:t>
            </a:r>
          </a:p>
        </p:txBody>
      </p:sp>
      <p:sp>
        <p:nvSpPr>
          <p:cNvPr name="Shape 274" id="274"/>
          <p:cNvSpPr txBox="1"/>
          <p:nvPr>
            <p:ph type="subTitle" idx="1"/>
          </p:nvPr>
        </p:nvSpPr>
        <p:spPr>
          <a:xfrm>
            <a:off y="3886200" x="685800"/>
            <a:ext cy="878099" cx="7772400"/>
          </a:xfrm>
          <a:prstGeom prst="rect">
            <a:avLst/>
          </a:prstGeom>
        </p:spPr>
        <p:txBody>
          <a:bodyPr bIns="91425" tIns="91425" lIns="91425" anchor="t" anchorCtr="0" rIns="91425">
            <a:spAutoFit/>
          </a:bodyPr>
          <a:lstStyle/>
          <a:p>
            <a:pPr>
              <a:buNone/>
            </a:pPr>
            <a:r>
              <a:rPr lang="en"/>
              <a:t>Cole Goodyear and Samir Habbal</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78" id="278"/>
        <p:cNvGrpSpPr/>
        <p:nvPr/>
      </p:nvGrpSpPr>
      <p:grpSpPr>
        <a:xfrm>
          <a:off y="0" x="0"/>
          <a:ext cy="0" cx="0"/>
          <a:chOff y="0" x="0"/>
          <a:chExt cy="0" cx="0"/>
        </a:xfrm>
      </p:grpSpPr>
      <p:sp>
        <p:nvSpPr>
          <p:cNvPr name="Shape 279" id="279"/>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Computers In Your Car</a:t>
            </a:r>
          </a:p>
        </p:txBody>
      </p:sp>
      <p:sp>
        <p:nvSpPr>
          <p:cNvPr name="Shape 280" id="280"/>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The first mechanical trip computers were introduced in the 1950's </a:t>
            </a:r>
          </a:p>
          <a:p>
            <a:pPr indent="-419100" marL="457200" rtl="0" lvl="0">
              <a:buClr>
                <a:schemeClr val="lt1"/>
              </a:buClr>
              <a:buSzPct val="166666"/>
              <a:buFont typeface="Arial"/>
              <a:buChar char="•"/>
            </a:pPr>
            <a:r>
              <a:rPr lang="en"/>
              <a:t>Initially used as an accessory to enable the driver to maintain a given time schedule</a:t>
            </a:r>
          </a:p>
          <a:p>
            <a:pPr indent="-419100" marL="457200" rtl="0" lvl="0">
              <a:buClr>
                <a:schemeClr val="lt1"/>
              </a:buClr>
              <a:buSzPct val="166666"/>
              <a:buFont typeface="Arial"/>
              <a:buChar char="•"/>
            </a:pPr>
            <a:r>
              <a:rPr lang="en"/>
              <a:t>Modern day trip computers display average mileage, average speed, distance traveled..</a:t>
            </a:r>
          </a:p>
          <a:p>
            <a:pPr indent="-419100" marL="457200" rtl="0" lvl="0">
              <a:buClr>
                <a:schemeClr val="lt1"/>
              </a:buClr>
              <a:buSzPct val="166666"/>
              <a:buFont typeface="Arial"/>
              <a:buChar char="•"/>
            </a:pPr>
            <a:r>
              <a:rPr lang="en"/>
              <a:t>Some trip computers display diagnostic codes mechanics use  </a:t>
            </a:r>
          </a:p>
          <a:p>
            <a:r>
              <a:t/>
            </a:r>
          </a:p>
        </p:txBody>
      </p:sp>
      <p:sp>
        <p:nvSpPr>
          <p:cNvPr name="Shape 281" id="281"/>
          <p:cNvSpPr/>
          <p:nvPr/>
        </p:nvSpPr>
        <p:spPr>
          <a:xfrm>
            <a:off y="4999941" x="5088187"/>
            <a:ext cy="1729009" cx="3244636"/>
          </a:xfrm>
          <a:prstGeom prst="rect">
            <a:avLst/>
          </a:prstGeom>
          <a:blipFill>
            <a:blip r:embed="rId3"/>
            <a:stretch>
              <a:fillRect/>
            </a:stretch>
          </a:blipFill>
          <a:ln>
            <a:noFill/>
          </a:ln>
        </p:spPr>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85" id="285"/>
        <p:cNvGrpSpPr/>
        <p:nvPr/>
      </p:nvGrpSpPr>
      <p:grpSpPr>
        <a:xfrm>
          <a:off y="0" x="0"/>
          <a:ext cy="0" cx="0"/>
          <a:chOff y="0" x="0"/>
          <a:chExt cy="0" cx="0"/>
        </a:xfrm>
      </p:grpSpPr>
      <p:sp>
        <p:nvSpPr>
          <p:cNvPr name="Shape 286" id="286"/>
          <p:cNvSpPr txBox="1"/>
          <p:nvPr>
            <p:ph type="title"/>
          </p:nvPr>
        </p:nvSpPr>
        <p:spPr>
          <a:xfrm>
            <a:off y="-379837" x="457200"/>
            <a:ext cy="1143000" cx="8229600"/>
          </a:xfrm>
          <a:prstGeom prst="rect">
            <a:avLst/>
          </a:prstGeom>
        </p:spPr>
        <p:txBody>
          <a:bodyPr bIns="91425" tIns="91425" lIns="91425" anchor="b" anchorCtr="0" rIns="91425">
            <a:spAutoFit/>
          </a:bodyPr>
          <a:lstStyle/>
          <a:p>
            <a:pPr>
              <a:buNone/>
            </a:pPr>
            <a:r>
              <a:rPr lang="en"/>
              <a:t>Automotive Navigation Systems</a:t>
            </a:r>
          </a:p>
        </p:txBody>
      </p:sp>
      <p:sp>
        <p:nvSpPr>
          <p:cNvPr name="Shape 287" id="287"/>
          <p:cNvSpPr txBox="1"/>
          <p:nvPr>
            <p:ph type="body" idx="1"/>
          </p:nvPr>
        </p:nvSpPr>
        <p:spPr>
          <a:xfrm>
            <a:off y="763162"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Satellite navigation system designed for automobiles</a:t>
            </a:r>
          </a:p>
          <a:p>
            <a:pPr indent="-419100" marL="457200" rtl="0" lvl="0">
              <a:buClr>
                <a:schemeClr val="lt1"/>
              </a:buClr>
              <a:buSzPct val="166666"/>
              <a:buFont typeface="Arial"/>
              <a:buChar char="•"/>
            </a:pPr>
            <a:r>
              <a:rPr lang="en"/>
              <a:t>Uses GPS to acquire position data to locate</a:t>
            </a:r>
          </a:p>
          <a:p>
            <a:pPr indent="-419100" marL="457200" rtl="0" lvl="0">
              <a:buClr>
                <a:schemeClr val="lt1"/>
              </a:buClr>
              <a:buSzPct val="166666"/>
              <a:buFont typeface="Arial"/>
              <a:buChar char="•"/>
            </a:pPr>
            <a:r>
              <a:rPr lang="en"/>
              <a:t>Makes use of road map database to give directions</a:t>
            </a:r>
          </a:p>
          <a:p>
            <a:pPr indent="-419100" marL="457200" rtl="0" lvl="0">
              <a:buClr>
                <a:schemeClr val="lt1"/>
              </a:buClr>
              <a:buSzPct val="166666"/>
              <a:buFont typeface="Arial"/>
              <a:buChar char="•"/>
            </a:pPr>
            <a:r>
              <a:rPr lang="en"/>
              <a:t>Dead reckoning using distance data from sensors attached to the drivetrain</a:t>
            </a:r>
          </a:p>
          <a:p>
            <a:pPr indent="-419100" marL="457200" lvl="0">
              <a:buClr>
                <a:schemeClr val="lt1"/>
              </a:buClr>
              <a:buSzPct val="166666"/>
              <a:buFont typeface="Arial"/>
              <a:buChar char="•"/>
            </a:pPr>
            <a:r>
              <a:rPr lang="en"/>
              <a:t>Signal loss can occur in tunnels or urban canyons</a:t>
            </a:r>
          </a:p>
        </p:txBody>
      </p:sp>
      <p:sp>
        <p:nvSpPr>
          <p:cNvPr name="Shape 288" id="288"/>
          <p:cNvSpPr/>
          <p:nvPr/>
        </p:nvSpPr>
        <p:spPr>
          <a:xfrm>
            <a:off y="4649956" x="3120512"/>
            <a:ext cy="2045355" cx="3290129"/>
          </a:xfrm>
          <a:prstGeom prst="rect">
            <a:avLst/>
          </a:prstGeom>
          <a:blipFill>
            <a:blip r:embed="rId3"/>
            <a:stretch>
              <a:fillRect/>
            </a:stretch>
          </a:blipFill>
          <a:ln>
            <a:noFill/>
          </a:ln>
        </p:spPr>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92" id="292"/>
        <p:cNvGrpSpPr/>
        <p:nvPr/>
      </p:nvGrpSpPr>
      <p:grpSpPr>
        <a:xfrm>
          <a:off y="0" x="0"/>
          <a:ext cy="0" cx="0"/>
          <a:chOff y="0" x="0"/>
          <a:chExt cy="0" cx="0"/>
        </a:xfrm>
      </p:grpSpPr>
      <p:sp>
        <p:nvSpPr>
          <p:cNvPr name="Shape 293" id="293"/>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Google Self-Driving Car</a:t>
            </a:r>
          </a:p>
        </p:txBody>
      </p:sp>
      <p:sp>
        <p:nvSpPr>
          <p:cNvPr name="Shape 294" id="294"/>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A project that involves developing technology for driverless cars</a:t>
            </a:r>
          </a:p>
          <a:p>
            <a:pPr indent="-381000" marL="914400" rtl="0" lvl="1">
              <a:buClr>
                <a:schemeClr val="lt1"/>
              </a:buClr>
              <a:buSzPct val="80000"/>
              <a:buFont typeface="Courier New"/>
              <a:buChar char="o"/>
            </a:pPr>
            <a:r>
              <a:rPr lang="en"/>
              <a:t>Sebastian Thurn, Stanford University</a:t>
            </a:r>
          </a:p>
          <a:p>
            <a:pPr indent="-381000" marL="1371600" rtl="0" lvl="2">
              <a:buClr>
                <a:schemeClr val="lt1"/>
              </a:buClr>
              <a:buSzPct val="80000"/>
              <a:buFont typeface="Wingdings"/>
              <a:buChar char="§"/>
            </a:pPr>
            <a:r>
              <a:rPr lang="en"/>
              <a:t>Co-invented Google Street View</a:t>
            </a:r>
          </a:p>
          <a:p>
            <a:pPr indent="-419100" marL="457200" rtl="0" lvl="0">
              <a:buClr>
                <a:schemeClr val="lt1"/>
              </a:buClr>
              <a:buSzPct val="166666"/>
              <a:buFont typeface="Arial"/>
              <a:buChar char="•"/>
            </a:pPr>
            <a:r>
              <a:rPr lang="en"/>
              <a:t>The first driverless car developed "Stanley"</a:t>
            </a:r>
          </a:p>
          <a:p>
            <a:pPr indent="-381000" marL="914400" rtl="0" lvl="1">
              <a:buClr>
                <a:schemeClr val="lt1"/>
              </a:buClr>
              <a:buSzPct val="80000"/>
              <a:buFont typeface="Courier New"/>
              <a:buChar char="o"/>
            </a:pPr>
            <a:r>
              <a:rPr lang="en"/>
              <a:t>Won $2 million from the US Department of Defense</a:t>
            </a:r>
          </a:p>
          <a:p>
            <a:pPr indent="-381000" marL="914400" rtl="0" lvl="1">
              <a:buClr>
                <a:schemeClr val="lt1"/>
              </a:buClr>
              <a:buSzPct val="80000"/>
              <a:buFont typeface="Courier New"/>
              <a:buChar char="o"/>
            </a:pPr>
            <a:r>
              <a:rPr lang="en"/>
              <a:t>Currently located at the Smithsonian</a:t>
            </a:r>
          </a:p>
          <a:p>
            <a:pPr indent="-419100" marL="457200" rtl="0" lvl="0">
              <a:buClr>
                <a:schemeClr val="lt1"/>
              </a:buClr>
              <a:buSzPct val="166666"/>
              <a:buFont typeface="Arial"/>
              <a:buChar char="•"/>
            </a:pPr>
            <a:r>
              <a:rPr lang="en"/>
              <a:t>Currently 15 engineers</a:t>
            </a:r>
          </a:p>
          <a:p>
            <a:pPr indent="0" marL="457200" rtl="0" lvl="0">
              <a:buNone/>
            </a:pPr>
            <a:r>
              <a:rPr lang="en"/>
              <a:t>working on developing</a:t>
            </a:r>
          </a:p>
          <a:p>
            <a:pPr indent="0" marL="457200" rtl="0" lvl="0">
              <a:buNone/>
            </a:pPr>
            <a:r>
              <a:rPr lang="en"/>
              <a:t>the technology further</a:t>
            </a:r>
          </a:p>
        </p:txBody>
      </p:sp>
      <p:sp>
        <p:nvSpPr>
          <p:cNvPr name="Shape 295" id="295"/>
          <p:cNvSpPr/>
          <p:nvPr/>
        </p:nvSpPr>
        <p:spPr>
          <a:xfrm>
            <a:off y="4675552" x="5190811"/>
            <a:ext cy="1957372" cx="3495988"/>
          </a:xfrm>
          <a:prstGeom prst="rect">
            <a:avLst/>
          </a:prstGeom>
          <a:blipFill>
            <a:blip r:embed="rId3"/>
            <a:stretch>
              <a:fillRect/>
            </a:stretch>
          </a:blipFill>
          <a:ln>
            <a:noFill/>
          </a:ln>
        </p:spPr>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99" id="299"/>
        <p:cNvGrpSpPr/>
        <p:nvPr/>
      </p:nvGrpSpPr>
      <p:grpSpPr>
        <a:xfrm>
          <a:off y="0" x="0"/>
          <a:ext cy="0" cx="0"/>
          <a:chOff y="0" x="0"/>
          <a:chExt cy="0" cx="0"/>
        </a:xfrm>
      </p:grpSpPr>
      <p:sp>
        <p:nvSpPr>
          <p:cNvPr name="Shape 300" id="300"/>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Google Self-Driving Car</a:t>
            </a:r>
          </a:p>
        </p:txBody>
      </p:sp>
      <p:sp>
        <p:nvSpPr>
          <p:cNvPr name="Shape 301" id="301"/>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The system combines information gathered by Street View with artificial intelligence</a:t>
            </a:r>
          </a:p>
          <a:p>
            <a:pPr indent="-381000" marL="914400" rtl="0" lvl="1">
              <a:buClr>
                <a:schemeClr val="lt1"/>
              </a:buClr>
              <a:buSzPct val="80000"/>
              <a:buFont typeface="Courier New"/>
              <a:buChar char="o"/>
            </a:pPr>
            <a:r>
              <a:rPr lang="en"/>
              <a:t>Input from video cameras, a LIDAR sensor on top of the vehicle, radar sensors on the front and back, and a position sensor on the rear wheels help orientate the vehicle</a:t>
            </a:r>
          </a:p>
          <a:p>
            <a:pPr indent="-419100" marL="457200" rtl="0" lvl="0">
              <a:buClr>
                <a:schemeClr val="lt1"/>
              </a:buClr>
              <a:buSzPct val="166666"/>
              <a:buFont typeface="Arial"/>
              <a:buChar char="•"/>
            </a:pPr>
            <a:r>
              <a:rPr lang="en"/>
              <a:t>There is a test fleet of about a dozen vehicles traversing roads in California and Nevada</a:t>
            </a:r>
          </a:p>
          <a:p>
            <a:pPr indent="-419100" marL="457200" lvl="0">
              <a:buClr>
                <a:schemeClr val="lt1"/>
              </a:buClr>
              <a:buSzPct val="166666"/>
              <a:buFont typeface="Arial"/>
              <a:buChar char="•"/>
            </a:pPr>
            <a:r>
              <a:rPr lang="en"/>
              <a:t>The fleet has driven in excess of 300k miles and not logged a single accident</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05" id="305"/>
        <p:cNvGrpSpPr/>
        <p:nvPr/>
      </p:nvGrpSpPr>
      <p:grpSpPr>
        <a:xfrm>
          <a:off y="0" x="0"/>
          <a:ext cy="0" cx="0"/>
          <a:chOff y="0" x="0"/>
          <a:chExt cy="0" cx="0"/>
        </a:xfrm>
      </p:grpSpPr>
      <p:sp>
        <p:nvSpPr>
          <p:cNvPr name="Shape 306" id="306"/>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Google Self-Driving Car</a:t>
            </a:r>
          </a:p>
        </p:txBody>
      </p:sp>
      <p:sp>
        <p:nvSpPr>
          <p:cNvPr name="Shape 307" id="307"/>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The cars are allowed to drive anywhere in CA or NV so long as there is a driver in the front seat that can take over in case of system failure</a:t>
            </a:r>
          </a:p>
          <a:p>
            <a:pPr indent="-381000" marL="914400" rtl="0" lvl="1">
              <a:buClr>
                <a:schemeClr val="lt1"/>
              </a:buClr>
              <a:buSzPct val="80000"/>
              <a:buFont typeface="Courier New"/>
              <a:buChar char="o"/>
            </a:pPr>
            <a:r>
              <a:rPr lang="en"/>
              <a:t>The "drivers" have unblemished records and are yet to have to step in to take control of a vehicle</a:t>
            </a:r>
          </a:p>
          <a:p>
            <a:pPr indent="-419100" marL="457200" rtl="0" lvl="0">
              <a:buClr>
                <a:schemeClr val="lt1"/>
              </a:buClr>
              <a:buSzPct val="166666"/>
              <a:buFont typeface="Arial"/>
              <a:buChar char="•"/>
            </a:pPr>
            <a:r>
              <a:rPr lang="en"/>
              <a:t>They have successfully traversed Lombard Street in San Francisco</a:t>
            </a:r>
          </a:p>
          <a:p>
            <a:pPr indent="-419100" marL="457200" lvl="0">
              <a:buClr>
                <a:schemeClr val="lt1"/>
              </a:buClr>
              <a:buSzPct val="166666"/>
              <a:buFont typeface="Arial"/>
              <a:buChar char="•"/>
            </a:pPr>
            <a:r>
              <a:rPr lang="en"/>
              <a:t>The only documented accident was when one of the vehicles got rear-ended at a red light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88" id="88"/>
        <p:cNvGrpSpPr/>
        <p:nvPr/>
      </p:nvGrpSpPr>
      <p:grpSpPr>
        <a:xfrm>
          <a:off y="0" x="0"/>
          <a:ext cy="0" cx="0"/>
          <a:chOff y="0" x="0"/>
          <a:chExt cy="0" cx="0"/>
        </a:xfrm>
      </p:grpSpPr>
      <p:sp>
        <p:nvSpPr>
          <p:cNvPr name="Shape 89" id="89"/>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United States Department of Justice</a:t>
            </a:r>
          </a:p>
        </p:txBody>
      </p:sp>
      <p:sp>
        <p:nvSpPr>
          <p:cNvPr name="Shape 90" id="90"/>
          <p:cNvSpPr txBox="1"/>
          <p:nvPr>
            <p:ph type="body" idx="1"/>
          </p:nvPr>
        </p:nvSpPr>
        <p:spPr>
          <a:xfrm>
            <a:off y="1600200" x="457200"/>
            <a:ext cy="5250900" cx="8229600"/>
          </a:xfrm>
          <a:prstGeom prst="rect">
            <a:avLst/>
          </a:prstGeom>
          <a:ln w="9525" cap="flat">
            <a:solidFill>
              <a:srgbClr val="000000"/>
            </a:solidFill>
            <a:prstDash val="dot"/>
            <a:round/>
            <a:headEnd len="med" type="none" w="med"/>
            <a:tailEnd len="med" type="none" w="med"/>
          </a:ln>
        </p:spPr>
        <p:txBody>
          <a:bodyPr bIns="91425" tIns="91425" lIns="91425" anchor="t" anchorCtr="0" rIns="91425">
            <a:spAutoFit/>
          </a:bodyPr>
          <a:lstStyle/>
          <a:p>
            <a:pPr indent="-419100" marL="457200" rtl="0" lvl="0">
              <a:buClr>
                <a:schemeClr val="lt1"/>
              </a:buClr>
              <a:buSzPct val="166666"/>
              <a:buFont typeface="Arial"/>
              <a:buChar char="•"/>
            </a:pPr>
            <a:r>
              <a:rPr lang="en"/>
              <a:t>In 2006 - Requsted records for millions of searches</a:t>
            </a:r>
          </a:p>
          <a:p>
            <a:pPr indent="-381000" marL="914400" rtl="0" lvl="1">
              <a:buClr>
                <a:schemeClr val="lt1"/>
              </a:buClr>
              <a:buSzPct val="80000"/>
              <a:buFont typeface="Courier New"/>
              <a:buChar char="o"/>
            </a:pPr>
            <a:r>
              <a:rPr lang="en"/>
              <a:t>Strenghten argument for online pornography laws</a:t>
            </a:r>
          </a:p>
          <a:p>
            <a:pPr indent="-381000" marL="914400" rtl="0" lvl="1">
              <a:buClr>
                <a:schemeClr val="lt1"/>
              </a:buClr>
              <a:buSzPct val="80000"/>
              <a:buFont typeface="Courier New"/>
              <a:buChar char="o"/>
            </a:pPr>
            <a:r>
              <a:rPr lang="en"/>
              <a:t>Broad data on search habits </a:t>
            </a:r>
          </a:p>
          <a:p>
            <a:pPr indent="-381000" marL="1371600" rtl="0" lvl="2">
              <a:buClr>
                <a:schemeClr val="lt1"/>
              </a:buClr>
              <a:buSzPct val="80000"/>
              <a:buFont typeface="Wingdings"/>
              <a:buChar char="§"/>
            </a:pPr>
            <a:r>
              <a:rPr lang="en"/>
              <a:t>Not personal information</a:t>
            </a:r>
          </a:p>
          <a:p>
            <a:pPr indent="-381000" marL="914400" rtl="0" lvl="1">
              <a:buClr>
                <a:schemeClr val="lt1"/>
              </a:buClr>
              <a:buSzPct val="80000"/>
              <a:buFont typeface="Courier New"/>
              <a:buChar char="o"/>
            </a:pPr>
            <a:r>
              <a:rPr lang="en"/>
              <a:t>Concern with where the </a:t>
            </a:r>
          </a:p>
          <a:p>
            <a:pPr indent="0" marL="457200" rtl="0" lvl="0">
              <a:buNone/>
            </a:pPr>
            <a:r>
              <a:rPr lang="en" sz="2400"/>
              <a:t>	Government will go next</a:t>
            </a:r>
          </a:p>
          <a:p>
            <a:pPr indent="-381000" marL="914400" rtl="0" lvl="1">
              <a:buClr>
                <a:schemeClr val="lt1"/>
              </a:buClr>
              <a:buSzPct val="80000"/>
              <a:buFont typeface="Courier New"/>
              <a:buChar char="o"/>
            </a:pPr>
            <a:r>
              <a:rPr lang="en"/>
              <a:t>Microsoft, MSN, Yahoo, AOL, and Google Subpoenaed</a:t>
            </a:r>
          </a:p>
          <a:p>
            <a:pPr indent="-419100" marL="457200" rtl="0" lvl="0">
              <a:buClr>
                <a:schemeClr val="lt1"/>
              </a:buClr>
              <a:buSzPct val="166666"/>
              <a:buFont typeface="Arial"/>
              <a:buChar char="•"/>
            </a:pPr>
            <a:r>
              <a:rPr lang="en"/>
              <a:t>Another case</a:t>
            </a:r>
          </a:p>
          <a:p>
            <a:pPr indent="-381000" marL="914400" rtl="0" lvl="1">
              <a:buClr>
                <a:schemeClr val="lt1"/>
              </a:buClr>
              <a:buSzPct val="80000"/>
              <a:buFont typeface="Courier New"/>
              <a:buChar char="o"/>
            </a:pPr>
            <a:r>
              <a:rPr lang="en"/>
              <a:t>Used Patriot Act to Request library users internet use</a:t>
            </a:r>
          </a:p>
        </p:txBody>
      </p:sp>
      <p:sp>
        <p:nvSpPr>
          <p:cNvPr name="Shape 91" id="91"/>
          <p:cNvSpPr/>
          <p:nvPr/>
        </p:nvSpPr>
        <p:spPr>
          <a:xfrm>
            <a:off y="3017877" x="5372864"/>
            <a:ext cy="1789895" cx="3165715"/>
          </a:xfrm>
          <a:prstGeom prst="rect">
            <a:avLst/>
          </a:prstGeom>
          <a:blipFill>
            <a:blip r:embed="rId3"/>
            <a:stretch>
              <a:fillRect/>
            </a:stretch>
          </a:blipFill>
          <a:ln>
            <a:noFill/>
          </a:ln>
        </p:spPr>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11" id="311"/>
        <p:cNvGrpSpPr/>
        <p:nvPr/>
      </p:nvGrpSpPr>
      <p:grpSpPr>
        <a:xfrm>
          <a:off y="0" x="0"/>
          <a:ext cy="0" cx="0"/>
          <a:chOff y="0" x="0"/>
          <a:chExt cy="0" cx="0"/>
        </a:xfrm>
      </p:grpSpPr>
      <p:sp>
        <p:nvSpPr>
          <p:cNvPr name="Shape 312" id="312"/>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Google Self Driving Car</a:t>
            </a:r>
          </a:p>
        </p:txBody>
      </p:sp>
      <p:sp>
        <p:nvSpPr>
          <p:cNvPr name="Shape 313" id="313"/>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There are no immediate plans for the cars to become commercially available although that is the plan for the future</a:t>
            </a:r>
          </a:p>
          <a:p>
            <a:pPr indent="-419100" marL="457200" rtl="0" lvl="0">
              <a:buClr>
                <a:schemeClr val="lt1"/>
              </a:buClr>
              <a:buSzPct val="166666"/>
              <a:buFont typeface="Arial"/>
              <a:buChar char="•"/>
            </a:pPr>
            <a:r>
              <a:rPr lang="en"/>
              <a:t>Forbes says that by 2040 we won't need drivers licenses and we'll be much safer on the roads</a:t>
            </a:r>
          </a:p>
          <a:p>
            <a:pPr indent="-419100" marL="457200" rtl="0" lvl="0">
              <a:buClr>
                <a:schemeClr val="lt1"/>
              </a:buClr>
              <a:buSzPct val="166666"/>
              <a:buFont typeface="Arial"/>
              <a:buChar char="•"/>
            </a:pPr>
            <a:r>
              <a:rPr lang="en"/>
              <a:t>Google's innovations are going to pave the road for safer streets in the future</a:t>
            </a: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17" id="317"/>
        <p:cNvGrpSpPr/>
        <p:nvPr/>
      </p:nvGrpSpPr>
      <p:grpSpPr>
        <a:xfrm>
          <a:off y="0" x="0"/>
          <a:ext cy="0" cx="0"/>
          <a:chOff y="0" x="0"/>
          <a:chExt cy="0" cx="0"/>
        </a:xfrm>
      </p:grpSpPr>
      <p:sp>
        <p:nvSpPr>
          <p:cNvPr name="Shape 318" id="318"/>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Computer in your car, Where are they?</a:t>
            </a:r>
          </a:p>
        </p:txBody>
      </p:sp>
      <p:sp>
        <p:nvSpPr>
          <p:cNvPr name="Shape 319" id="319"/>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Computers are located everywhere in your car. For example, your radio is controlled by a computer, your dashboard etc...</a:t>
            </a:r>
          </a:p>
          <a:p>
            <a:pPr indent="-419100" marL="457200" rtl="0" lvl="0">
              <a:buClr>
                <a:schemeClr val="lt1"/>
              </a:buClr>
              <a:buSzPct val="166666"/>
              <a:buFont typeface="Arial"/>
              <a:buChar char="•"/>
            </a:pPr>
            <a:r>
              <a:rPr lang="en"/>
              <a:t>They are in charge of monitoring engine emissions and adjusting engine to keep the emissions as low as possible.</a:t>
            </a:r>
          </a:p>
          <a:p>
            <a:pPr indent="-419100" marL="457200" rtl="0" lvl="0">
              <a:buClr>
                <a:schemeClr val="lt1"/>
              </a:buClr>
              <a:buSzPct val="166666"/>
              <a:buFont typeface="Arial"/>
              <a:buChar char="•"/>
            </a:pPr>
            <a:r>
              <a:rPr lang="en"/>
              <a:t>Computers are necessary and important to your car</a:t>
            </a:r>
          </a:p>
          <a:p>
            <a:pPr indent="-419100" marL="457200" rtl="0" lvl="0">
              <a:buClr>
                <a:schemeClr val="lt1"/>
              </a:buClr>
              <a:buSzPct val="166666"/>
              <a:buFont typeface="Arial"/>
              <a:buChar char="•"/>
            </a:pPr>
            <a:r>
              <a:rPr lang="en"/>
              <a:t>All car manufactured today contain at least 1 computer.</a:t>
            </a: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23" id="323"/>
        <p:cNvGrpSpPr/>
        <p:nvPr/>
      </p:nvGrpSpPr>
      <p:grpSpPr>
        <a:xfrm>
          <a:off y="0" x="0"/>
          <a:ext cy="0" cx="0"/>
          <a:chOff y="0" x="0"/>
          <a:chExt cy="0" cx="0"/>
        </a:xfrm>
      </p:grpSpPr>
      <p:sp>
        <p:nvSpPr>
          <p:cNvPr name="Shape 324" id="324"/>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How do they work? </a:t>
            </a:r>
          </a:p>
        </p:txBody>
      </p:sp>
      <p:sp>
        <p:nvSpPr>
          <p:cNvPr name="Shape 325" id="325"/>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Computers receives information from sensors </a:t>
            </a:r>
          </a:p>
          <a:p>
            <a:pPr indent="-419100" marL="457200" rtl="0" lvl="0">
              <a:buClr>
                <a:schemeClr val="lt1"/>
              </a:buClr>
              <a:buSzPct val="166666"/>
              <a:buFont typeface="Arial"/>
              <a:buChar char="•"/>
            </a:pPr>
            <a:r>
              <a:rPr lang="en"/>
              <a:t>Using those sensor, they then can control things like the fuel injector.</a:t>
            </a:r>
          </a:p>
          <a:p>
            <a:pPr indent="-419100" marL="457200" lvl="0">
              <a:buClr>
                <a:schemeClr val="lt1"/>
              </a:buClr>
              <a:buSzPct val="166666"/>
              <a:buFont typeface="Arial"/>
              <a:buChar char="•"/>
            </a:pPr>
            <a:r>
              <a:rPr lang="en"/>
              <a:t>Computers senses if something had gone wrong and then they inform the driver by putting a light on the dashboard. </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29" id="329"/>
        <p:cNvGrpSpPr/>
        <p:nvPr/>
      </p:nvGrpSpPr>
      <p:grpSpPr>
        <a:xfrm>
          <a:off y="0" x="0"/>
          <a:ext cy="0" cx="0"/>
          <a:chOff y="0" x="0"/>
          <a:chExt cy="0" cx="0"/>
        </a:xfrm>
      </p:grpSpPr>
      <p:sp>
        <p:nvSpPr>
          <p:cNvPr name="Shape 330" id="330"/>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ECU (Engine Control Unit)</a:t>
            </a:r>
          </a:p>
        </p:txBody>
      </p:sp>
      <p:sp>
        <p:nvSpPr>
          <p:cNvPr name="Shape 331" id="331"/>
          <p:cNvSpPr txBox="1"/>
          <p:nvPr>
            <p:ph type="body" idx="1"/>
          </p:nvPr>
        </p:nvSpPr>
        <p:spPr>
          <a:xfrm>
            <a:off y="150495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The most powerful computer in your car</a:t>
            </a:r>
          </a:p>
          <a:p>
            <a:pPr indent="-419100" marL="457200" rtl="0" lvl="0">
              <a:buClr>
                <a:schemeClr val="lt1"/>
              </a:buClr>
              <a:buSzPct val="166666"/>
              <a:buFont typeface="Arial"/>
              <a:buChar char="•"/>
            </a:pPr>
            <a:r>
              <a:rPr lang="en"/>
              <a:t>Uses closed-loop control</a:t>
            </a:r>
          </a:p>
          <a:p>
            <a:pPr indent="-419100" marL="457200" rtl="0" lvl="0">
              <a:buClr>
                <a:schemeClr val="lt1"/>
              </a:buClr>
              <a:buSzPct val="166666"/>
              <a:buFont typeface="Arial"/>
              <a:buChar char="•"/>
            </a:pPr>
            <a:r>
              <a:rPr lang="en"/>
              <a:t>Knows everything that is going on</a:t>
            </a:r>
          </a:p>
          <a:p>
            <a:pPr indent="-419100" marL="457200" rtl="0" lvl="0">
              <a:buClr>
                <a:schemeClr val="lt1"/>
              </a:buClr>
              <a:buSzPct val="166666"/>
              <a:buFont typeface="Arial"/>
              <a:buChar char="•"/>
            </a:pPr>
            <a:r>
              <a:rPr lang="en"/>
              <a:t>Performs millions of calculations each second</a:t>
            </a:r>
          </a:p>
          <a:p>
            <a:pPr indent="-419100" marL="457200" lvl="0">
              <a:buClr>
                <a:schemeClr val="lt1"/>
              </a:buClr>
              <a:buSzPct val="166666"/>
              <a:buFont typeface="Arial"/>
              <a:buChar char="•"/>
            </a:pPr>
            <a:r>
              <a:rPr lang="en"/>
              <a:t>Contains 32-bit processor </a:t>
            </a:r>
          </a:p>
        </p:txBody>
      </p:sp>
      <p:sp>
        <p:nvSpPr>
          <p:cNvPr name="Shape 332" id="332"/>
          <p:cNvSpPr/>
          <p:nvPr/>
        </p:nvSpPr>
        <p:spPr>
          <a:xfrm>
            <a:off y="4368900" x="4699000"/>
            <a:ext cy="1591392" cx="4222749"/>
          </a:xfrm>
          <a:prstGeom prst="rect">
            <a:avLst/>
          </a:prstGeom>
          <a:blipFill>
            <a:blip r:embed="rId3"/>
            <a:stretch>
              <a:fillRect/>
            </a:stretch>
          </a:blipFill>
        </p:spPr>
      </p:sp>
      <p:sp>
        <p:nvSpPr>
          <p:cNvPr name="Shape 333" id="333"/>
          <p:cNvSpPr txBox="1"/>
          <p:nvPr/>
        </p:nvSpPr>
        <p:spPr>
          <a:xfrm>
            <a:off y="4428442" x="3683000"/>
            <a:ext cy="1727999" cx="4587899"/>
          </a:xfrm>
          <a:prstGeom prst="rect">
            <a:avLst/>
          </a:prstGeom>
        </p:spPr>
        <p:txBody>
          <a:bodyPr bIns="91425" tIns="91425" lIns="91425" anchor="ctr" anchorCtr="0" rIns="91425">
            <a:spAutoFit/>
          </a:bodyPr>
          <a:lstStyle/>
          <a:p>
            <a:pPr rtl="0" lvl="0">
              <a:buNone/>
            </a:pPr>
            <a:r>
              <a:rPr lang="en" sz="800" b="1">
                <a:solidFill>
                  <a:srgbClr val="333333"/>
                </a:solidFill>
              </a:rPr>
              <a:t>
</a:t>
            </a: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37" id="337"/>
        <p:cNvGrpSpPr/>
        <p:nvPr/>
      </p:nvGrpSpPr>
      <p:grpSpPr>
        <a:xfrm>
          <a:off y="0" x="0"/>
          <a:ext cy="0" cx="0"/>
          <a:chOff y="0" x="0"/>
          <a:chExt cy="0" cx="0"/>
        </a:xfrm>
      </p:grpSpPr>
      <p:sp>
        <p:nvSpPr>
          <p:cNvPr name="Shape 338" id="338"/>
          <p:cNvSpPr txBox="1"/>
          <p:nvPr>
            <p:ph type="title"/>
          </p:nvPr>
        </p:nvSpPr>
        <p:spPr>
          <a:xfrm>
            <a:off y="322262" x="330200"/>
            <a:ext cy="1143000" cx="8229600"/>
          </a:xfrm>
          <a:prstGeom prst="rect">
            <a:avLst/>
          </a:prstGeom>
        </p:spPr>
        <p:txBody>
          <a:bodyPr bIns="91425" tIns="91425" lIns="91425" anchor="b" anchorCtr="0" rIns="91425">
            <a:spAutoFit/>
          </a:bodyPr>
          <a:lstStyle/>
          <a:p>
            <a:pPr>
              <a:buNone/>
            </a:pPr>
            <a:r>
              <a:rPr lang="en"/>
              <a:t>ECU Components</a:t>
            </a:r>
          </a:p>
        </p:txBody>
      </p:sp>
      <p:sp>
        <p:nvSpPr>
          <p:cNvPr name="Shape 339" id="339"/>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Analog-to-digital-converters</a:t>
            </a:r>
          </a:p>
          <a:p>
            <a:pPr indent="-419100" marL="457200" rtl="0" lvl="0">
              <a:buClr>
                <a:schemeClr val="lt1"/>
              </a:buClr>
              <a:buSzPct val="166666"/>
              <a:buFont typeface="Arial"/>
              <a:buChar char="•"/>
            </a:pPr>
            <a:r>
              <a:rPr lang="en"/>
              <a:t>High-level digital outputs</a:t>
            </a:r>
          </a:p>
          <a:p>
            <a:pPr indent="-419100" marL="457200" rtl="0" lvl="0">
              <a:buClr>
                <a:schemeClr val="lt1"/>
              </a:buClr>
              <a:buSzPct val="166666"/>
              <a:buFont typeface="Arial"/>
              <a:buChar char="•"/>
            </a:pPr>
            <a:r>
              <a:rPr lang="en"/>
              <a:t>Digital-to-analog converters</a:t>
            </a:r>
          </a:p>
          <a:p>
            <a:pPr indent="-419100" marL="457200" rtl="0" lvl="0">
              <a:buClr>
                <a:schemeClr val="lt1"/>
              </a:buClr>
              <a:buSzPct val="166666"/>
              <a:buFont typeface="Arial"/>
              <a:buChar char="•"/>
            </a:pPr>
            <a:r>
              <a:rPr lang="en"/>
              <a:t>Signal conditioners</a:t>
            </a:r>
          </a:p>
          <a:p>
            <a:pPr indent="-419100" marL="457200" lvl="0">
              <a:buClr>
                <a:schemeClr val="lt1"/>
              </a:buClr>
              <a:buSzPct val="166666"/>
              <a:buFont typeface="Arial"/>
              <a:buChar char="•"/>
            </a:pPr>
            <a:r>
              <a:rPr lang="en"/>
              <a:t>Communication chips</a:t>
            </a:r>
          </a:p>
        </p:txBody>
      </p:sp>
      <p:sp>
        <p:nvSpPr>
          <p:cNvPr name="Shape 340" id="340"/>
          <p:cNvSpPr/>
          <p:nvPr/>
        </p:nvSpPr>
        <p:spPr>
          <a:xfrm>
            <a:off y="3238500" x="4718050"/>
            <a:ext cy="3174999" cx="3968749"/>
          </a:xfrm>
          <a:prstGeom prst="rect">
            <a:avLst/>
          </a:prstGeom>
          <a:blipFill>
            <a:blip r:embed="rId3"/>
            <a:stretch>
              <a:fillRect/>
            </a:stretch>
          </a:blipFill>
        </p:spPr>
      </p:sp>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44" id="344"/>
        <p:cNvGrpSpPr/>
        <p:nvPr/>
      </p:nvGrpSpPr>
      <p:grpSpPr>
        <a:xfrm>
          <a:off y="0" x="0"/>
          <a:ext cy="0" cx="0"/>
          <a:chOff y="0" x="0"/>
          <a:chExt cy="0" cx="0"/>
        </a:xfrm>
      </p:grpSpPr>
      <p:sp>
        <p:nvSpPr>
          <p:cNvPr name="Shape 345" id="345"/>
          <p:cNvSpPr txBox="1"/>
          <p:nvPr>
            <p:ph type="ctrTitle"/>
          </p:nvPr>
        </p:nvSpPr>
        <p:spPr>
          <a:xfrm>
            <a:off y="2090913" x="685800"/>
            <a:ext cy="1650599" cx="7772400"/>
          </a:xfrm>
          <a:prstGeom prst="rect">
            <a:avLst/>
          </a:prstGeom>
        </p:spPr>
        <p:txBody>
          <a:bodyPr bIns="91425" tIns="91425" lIns="91425" anchor="b" anchorCtr="0" rIns="91425">
            <a:spAutoFit/>
          </a:bodyPr>
          <a:lstStyle/>
          <a:p>
            <a:pPr>
              <a:buNone/>
            </a:pPr>
            <a:r>
              <a:rPr lang="en"/>
              <a:t>Questions?</a:t>
            </a:r>
          </a:p>
        </p:txBody>
      </p:sp>
      <p:sp>
        <p:nvSpPr>
          <p:cNvPr name="Shape 346" id="346"/>
          <p:cNvSpPr txBox="1"/>
          <p:nvPr>
            <p:ph type="subTitle" idx="1"/>
          </p:nvPr>
        </p:nvSpPr>
        <p:spPr>
          <a:xfrm>
            <a:off y="3886200" x="685800"/>
            <a:ext cy="878099" cx="7772400"/>
          </a:xfrm>
          <a:prstGeom prst="rect">
            <a:avLst/>
          </a:prstGeom>
        </p:spPr>
        <p:txBody>
          <a:bodyPr bIns="91425" tIns="91425" lIns="91425" anchor="t" anchorCtr="0" rIns="91425">
            <a:spAutoFit/>
          </a:bodyPr>
          <a:lstStyle/>
          <a:p/>
        </p:txBody>
      </p:sp>
    </p:spTree>
  </p:cSld>
  <p:clrMapOvr>
    <a:masterClrMapping/>
  </p:clrMapOvr>
  <p:transition spd="slow">
    <p:cut/>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50" id="350"/>
        <p:cNvGrpSpPr/>
        <p:nvPr/>
      </p:nvGrpSpPr>
      <p:grpSpPr>
        <a:xfrm>
          <a:off y="0" x="0"/>
          <a:ext cy="0" cx="0"/>
          <a:chOff y="0" x="0"/>
          <a:chExt cy="0" cx="0"/>
        </a:xfrm>
      </p:grpSpPr>
      <p:sp>
        <p:nvSpPr>
          <p:cNvPr name="Shape 351" id="351"/>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References</a:t>
            </a:r>
          </a:p>
        </p:txBody>
      </p:sp>
      <p:sp>
        <p:nvSpPr>
          <p:cNvPr name="Shape 352" id="352"/>
          <p:cNvSpPr txBox="1"/>
          <p:nvPr>
            <p:ph type="body" idx="1"/>
          </p:nvPr>
        </p:nvSpPr>
        <p:spPr>
          <a:xfrm>
            <a:off y="1479875" x="457200"/>
            <a:ext cy="4967700" cx="8229600"/>
          </a:xfrm>
          <a:prstGeom prst="rect">
            <a:avLst/>
          </a:prstGeom>
        </p:spPr>
        <p:txBody>
          <a:bodyPr bIns="91425" tIns="91425" lIns="91425" anchor="t" anchorCtr="0" rIns="91425">
            <a:spAutoFit/>
          </a:bodyPr>
          <a:lstStyle/>
          <a:p>
            <a:pPr rtl="0" lvl="0">
              <a:buClr>
                <a:srgbClr val="000000"/>
              </a:buClr>
              <a:buSzPct val="91666"/>
              <a:buFont typeface="Arial"/>
              <a:buNone/>
            </a:pPr>
            <a:r>
              <a:rPr lang="en" sz="1200"/>
              <a:t>Government Google Subpoena</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3"/>
              </a:rPr>
              <a:t>http://www.npr.org/templates/story/story.php?storyId=5165854</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4"/>
              </a:rPr>
              <a:t>http://www.nytimes.com/2006/01/20/technology/20google.html?_r=4&amp;pagewanted=all</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5"/>
              </a:rPr>
              <a:t>http://support.google.com/mail/bin/answer.py?hl=en&amp;answer=7995</a:t>
            </a:r>
          </a:p>
          <a:p>
            <a:pPr rtl="0" lvl="0">
              <a:buClr>
                <a:srgbClr val="000000"/>
              </a:buClr>
              <a:buSzPct val="100000"/>
              <a:buFont typeface="Arial"/>
              <a:buNone/>
            </a:pPr>
            <a:r>
              <a:rPr lang="en" sz="1100"/>
              <a:t>PETs</a:t>
            </a:r>
          </a:p>
          <a:p>
            <a:pPr indent="-298450" marL="457200" rtl="0" lvl="0">
              <a:lnSpc>
                <a:spcPct val="115000"/>
              </a:lnSpc>
              <a:spcBef>
                <a:spcPts val="0"/>
              </a:spcBef>
              <a:buClr>
                <a:srgbClr val="F3F3F3"/>
              </a:buClr>
              <a:buSzPct val="166666"/>
              <a:buFont typeface="Arial"/>
              <a:buChar char="•"/>
            </a:pPr>
            <a:r>
              <a:rPr lang="en" sz="1100">
                <a:solidFill>
                  <a:srgbClr val="F3F3F3"/>
                </a:solidFill>
                <a:latin typeface="Arial"/>
                <a:ea typeface="Arial"/>
                <a:cs typeface="Arial"/>
                <a:sym typeface="Arial"/>
              </a:rPr>
              <a:t>Bobby Vellanki, “Privacy Enhancing Technologies (PET),” CS457, Computer Science Dept., Yale University, Oct . 2003.</a:t>
            </a:r>
          </a:p>
          <a:p>
            <a:pPr indent="-298450" marL="457200" rtl="0" lvl="0">
              <a:lnSpc>
                <a:spcPct val="115000"/>
              </a:lnSpc>
              <a:spcBef>
                <a:spcPts val="0"/>
              </a:spcBef>
              <a:buClr>
                <a:srgbClr val="F3F3F3"/>
              </a:buClr>
              <a:buSzPct val="166666"/>
              <a:buFont typeface="Arial"/>
              <a:buChar char="•"/>
            </a:pPr>
            <a:r>
              <a:rPr lang="en" sz="1100" u="sng">
                <a:solidFill>
                  <a:schemeClr val="hlink"/>
                </a:solidFill>
                <a:latin typeface="Arial"/>
                <a:ea typeface="Arial"/>
                <a:cs typeface="Arial"/>
                <a:sym typeface="Arial"/>
                <a:hlinkClick r:id="rId6"/>
              </a:rPr>
              <a:t>http://www.cs.cmu.edu/afs/cs/Web/People/yangwan1/papers/2008-Handbook-LiabSec-AuthorCopy.pdf</a:t>
            </a:r>
          </a:p>
          <a:p>
            <a:pPr indent="-298450" marL="457200" rtl="0" lvl="0">
              <a:lnSpc>
                <a:spcPct val="115000"/>
              </a:lnSpc>
              <a:spcBef>
                <a:spcPts val="0"/>
              </a:spcBef>
              <a:buClr>
                <a:srgbClr val="F3F3F3"/>
              </a:buClr>
              <a:buSzPct val="166666"/>
              <a:buFont typeface="Arial"/>
              <a:buChar char="•"/>
            </a:pPr>
            <a:r>
              <a:rPr lang="en" sz="1100" u="sng">
                <a:solidFill>
                  <a:schemeClr val="hlink"/>
                </a:solidFill>
                <a:latin typeface="Arial"/>
                <a:ea typeface="Arial"/>
                <a:cs typeface="Arial"/>
                <a:sym typeface="Arial"/>
                <a:hlinkClick r:id="rId7"/>
              </a:rPr>
              <a:t>http://www.cbpweb.nl/downloads_technologie/pisa_handboek.pdf</a:t>
            </a:r>
          </a:p>
          <a:p>
            <a:pPr rtl="0" lvl="0">
              <a:buNone/>
            </a:pPr>
            <a:r>
              <a:rPr lang="en" sz="1100"/>
              <a:t>Privacy Legislation</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8"/>
              </a:rPr>
              <a:t>http://www.networkworld.com/news/2012/012612-privacy-scandals-255357.html?page=3</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9"/>
              </a:rPr>
              <a:t>http://www.it.ojp.gov/default.aspx?area=privacy&amp;page=1279</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0"/>
              </a:rPr>
              <a:t>http://en.wikipedia.org/wiki/Electronic_Communications_Privacy_Act</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1"/>
              </a:rPr>
              <a:t>http://en.wikipedia.org/wiki/Internet_privacy</a:t>
            </a:r>
          </a:p>
          <a:p>
            <a:r>
              <a:t/>
            </a:r>
          </a:p>
          <a:p>
            <a:pPr rtl="0" lvl="0">
              <a:buNone/>
            </a:pPr>
            <a:r>
              <a:rPr lang="en" sz="1100"/>
              <a:t>Public webcmas:</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2"/>
              </a:rPr>
              <a:t>http://thelongestlistofthelongeststuffatthelongestdomainnameatlonglast.com/first91.html</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3"/>
              </a:rPr>
              <a:t>http://www.ehow.com/about_4613323_webcams.html</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4"/>
              </a:rPr>
              <a:t>http://video.planetgreen.discovery.com/work-connect/scientists-webcams-climate-change.html</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5"/>
              </a:rPr>
              <a:t>http://dataprivacylab.org/courses/dp1/fair/project16/paper.pdf</a:t>
            </a:r>
          </a:p>
          <a:p>
            <a:pPr indent="-298450" marL="457200" rtl="0" lvl="0">
              <a:buClr>
                <a:schemeClr val="lt1"/>
              </a:buClr>
              <a:buSzPct val="166666"/>
              <a:buFont typeface="Arial"/>
              <a:buChar char="•"/>
            </a:pPr>
            <a:r>
              <a:rPr lang="en" sz="1100" b="1" u="sng">
                <a:solidFill>
                  <a:schemeClr val="hlink"/>
                </a:solidFill>
                <a:latin typeface="Arial"/>
                <a:ea typeface="Arial"/>
                <a:cs typeface="Arial"/>
                <a:sym typeface="Arial"/>
                <a:hlinkClick r:id="rId16"/>
              </a:rPr>
              <a:t>http://www.aviationpros.com/news/10437355/fbi-terrorists-monitoring-public-webcams</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7"/>
              </a:rPr>
              <a:t>http://www.theatlantic.com/technology/archive/2012/09/turning-street-view-into-street-art/263019/</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18"/>
              </a:rPr>
              <a:t>http://www.nytimes.com/2001/05/03/technology/webcam-s-scenic-view-raises-a-privacy-issue.html?pagewanted=all&amp;src=pm</a:t>
            </a:r>
          </a:p>
          <a:p>
            <a:r>
              <a:t/>
            </a:r>
          </a:p>
        </p:txBody>
      </p:sp>
    </p:spTree>
  </p:cSld>
  <p:clrMapOvr>
    <a:masterClrMapping/>
  </p:clrMapOvr>
  <p:transition spd="slow">
    <p:cut/>
  </p:transition>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56" id="356"/>
        <p:cNvGrpSpPr/>
        <p:nvPr/>
      </p:nvGrpSpPr>
      <p:grpSpPr>
        <a:xfrm>
          <a:off y="0" x="0"/>
          <a:ext cy="0" cx="0"/>
          <a:chOff y="0" x="0"/>
          <a:chExt cy="0" cx="0"/>
        </a:xfrm>
      </p:grpSpPr>
      <p:sp>
        <p:nvSpPr>
          <p:cNvPr name="Shape 357" id="357"/>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References continued</a:t>
            </a:r>
          </a:p>
        </p:txBody>
      </p:sp>
      <p:sp>
        <p:nvSpPr>
          <p:cNvPr name="Shape 358" id="358"/>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sz="1100"/>
              <a:t>Computers in your Car</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3"/>
              </a:rPr>
              <a:t>http://auto.howstuffworks.com/under-the-hood/trends-innovations/question113.htm</a:t>
            </a:r>
          </a:p>
          <a:p>
            <a:pPr indent="-298450" marL="457200" rtl="0" lvl="0">
              <a:buClr>
                <a:schemeClr val="lt1"/>
              </a:buClr>
              <a:buSzPct val="166666"/>
              <a:buFont typeface="Arial"/>
              <a:buChar char="•"/>
            </a:pPr>
            <a:r>
              <a:rPr lang="en" sz="1100" u="sng">
                <a:solidFill>
                  <a:schemeClr val="hlink"/>
                </a:solidFill>
                <a:latin typeface="Arial"/>
                <a:ea typeface="Arial"/>
                <a:cs typeface="Arial"/>
                <a:sym typeface="Arial"/>
                <a:hlinkClick r:id="rId4"/>
              </a:rPr>
              <a:t>http://auto.howstuffworks.com/under-the-hood/trends-innovations/car-computer1.htm</a:t>
            </a:r>
          </a:p>
          <a:p>
            <a:r>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95" id="95"/>
        <p:cNvGrpSpPr/>
        <p:nvPr/>
      </p:nvGrpSpPr>
      <p:grpSpPr>
        <a:xfrm>
          <a:off y="0" x="0"/>
          <a:ext cy="0" cx="0"/>
          <a:chOff y="0" x="0"/>
          <a:chExt cy="0" cx="0"/>
        </a:xfrm>
      </p:grpSpPr>
      <p:sp>
        <p:nvSpPr>
          <p:cNvPr name="Shape 96" id="96"/>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User Information Privacy</a:t>
            </a:r>
          </a:p>
        </p:txBody>
      </p:sp>
      <p:sp>
        <p:nvSpPr>
          <p:cNvPr name="Shape 97" id="97"/>
          <p:cNvSpPr txBox="1"/>
          <p:nvPr>
            <p:ph type="body" idx="1"/>
          </p:nvPr>
        </p:nvSpPr>
        <p:spPr>
          <a:xfrm>
            <a:off y="1600200" x="457200"/>
            <a:ext cy="4967700" cx="8412599"/>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Concern over what personal information the Government will ask for next</a:t>
            </a:r>
          </a:p>
          <a:p>
            <a:pPr indent="-419100" marL="457200" rtl="0" lvl="0">
              <a:buClr>
                <a:schemeClr val="lt1"/>
              </a:buClr>
              <a:buSzPct val="166666"/>
              <a:buFont typeface="Arial"/>
              <a:buChar char="•"/>
            </a:pPr>
            <a:r>
              <a:rPr lang="en"/>
              <a:t>The real purpose was to uphold the Child Online Protection Act (COPA)</a:t>
            </a:r>
          </a:p>
          <a:p>
            <a:pPr indent="-381000" marL="914400" rtl="0" lvl="1">
              <a:buClr>
                <a:schemeClr val="lt1"/>
              </a:buClr>
              <a:buSzPct val="80000"/>
              <a:buFont typeface="Courier New"/>
              <a:buChar char="o"/>
            </a:pPr>
            <a:r>
              <a:rPr lang="en"/>
              <a:t>Material harmful to minors prevented from accessing</a:t>
            </a:r>
          </a:p>
          <a:p>
            <a:pPr indent="-381000" marL="914400" rtl="0" lvl="1">
              <a:buClr>
                <a:schemeClr val="lt1"/>
              </a:buClr>
              <a:buSzPct val="80000"/>
              <a:buFont typeface="Courier New"/>
              <a:buChar char="o"/>
            </a:pPr>
            <a:r>
              <a:rPr lang="en"/>
              <a:t>Restricts protected free speech</a:t>
            </a:r>
          </a:p>
          <a:p>
            <a:pPr indent="-381000" marL="914400" lvl="1">
              <a:buClr>
                <a:schemeClr val="lt1"/>
              </a:buClr>
              <a:buSzPct val="80000"/>
              <a:buFont typeface="Courier New"/>
              <a:buChar char="o"/>
            </a:pPr>
            <a:r>
              <a:rPr lang="en"/>
              <a:t>Courts have blocked the law from taking effect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01" id="101"/>
        <p:cNvGrpSpPr/>
        <p:nvPr/>
      </p:nvGrpSpPr>
      <p:grpSpPr>
        <a:xfrm>
          <a:off y="0" x="0"/>
          <a:ext cy="0" cx="0"/>
          <a:chOff y="0" x="0"/>
          <a:chExt cy="0" cx="0"/>
        </a:xfrm>
      </p:grpSpPr>
      <p:sp>
        <p:nvSpPr>
          <p:cNvPr name="Shape 102" id="102"/>
          <p:cNvSpPr txBox="1"/>
          <p:nvPr>
            <p:ph type="title"/>
          </p:nvPr>
        </p:nvSpPr>
        <p:spPr>
          <a:xfrm>
            <a:off y="274637" x="457200"/>
            <a:ext cy="1143000" cx="8229600"/>
          </a:xfrm>
          <a:prstGeom prst="rect">
            <a:avLst/>
          </a:prstGeom>
        </p:spPr>
        <p:txBody>
          <a:bodyPr bIns="91425" tIns="91425" lIns="91425" anchor="b" anchorCtr="0" rIns="91425">
            <a:spAutoFit/>
          </a:bodyPr>
          <a:lstStyle/>
          <a:p/>
        </p:txBody>
      </p:sp>
      <p:sp>
        <p:nvSpPr>
          <p:cNvPr name="Shape 103" id="103"/>
          <p:cNvSpPr txBox="1"/>
          <p:nvPr>
            <p:ph type="body" idx="1"/>
          </p:nvPr>
        </p:nvSpPr>
        <p:spPr>
          <a:xfrm>
            <a:off y="1600200" x="457200"/>
            <a:ext cy="4967700" cx="8229600"/>
          </a:xfrm>
          <a:prstGeom prst="rect">
            <a:avLst/>
          </a:prstGeom>
        </p:spPr>
        <p:txBody>
          <a:bodyPr bIns="91425" tIns="91425" lIns="91425" anchor="t" anchorCtr="0" rIns="91425">
            <a:spAutoFit/>
          </a:bodyPr>
          <a:lstStyle/>
          <a:p/>
        </p:txBody>
      </p:sp>
      <p:sp>
        <p:nvSpPr>
          <p:cNvPr name="Shape 104" id="104"/>
          <p:cNvSpPr/>
          <p:nvPr/>
        </p:nvSpPr>
        <p:spPr>
          <a:xfrm>
            <a:off y="536300" x="760132"/>
            <a:ext cy="5940273" cx="7623734"/>
          </a:xfrm>
          <a:prstGeom prst="rect">
            <a:avLst/>
          </a:prstGeom>
          <a:blipFill>
            <a:blip r:embed="rId3"/>
            <a:stretch>
              <a:fillRect/>
            </a:stretch>
          </a:blipFill>
          <a:ln>
            <a:noFill/>
          </a:ln>
        </p:spPr>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08" id="108"/>
        <p:cNvGrpSpPr/>
        <p:nvPr/>
      </p:nvGrpSpPr>
      <p:grpSpPr>
        <a:xfrm>
          <a:off y="0" x="0"/>
          <a:ext cy="0" cx="0"/>
          <a:chOff y="0" x="0"/>
          <a:chExt cy="0" cx="0"/>
        </a:xfrm>
      </p:grpSpPr>
      <p:sp>
        <p:nvSpPr>
          <p:cNvPr name="Shape 109" id="109"/>
          <p:cNvSpPr txBox="1"/>
          <p:nvPr>
            <p:ph type="body" idx="1"/>
          </p:nvPr>
        </p:nvSpPr>
        <p:spPr>
          <a:xfrm>
            <a:off y="75545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MSN, Yahoo, AOL</a:t>
            </a:r>
          </a:p>
          <a:p>
            <a:pPr indent="-381000" marL="914400" rtl="0" lvl="1">
              <a:buClr>
                <a:schemeClr val="lt1"/>
              </a:buClr>
              <a:buSzPct val="80000"/>
              <a:buFont typeface="Courier New"/>
              <a:buChar char="o"/>
            </a:pPr>
            <a:r>
              <a:rPr lang="en"/>
              <a:t>Complied with subpoena</a:t>
            </a:r>
          </a:p>
          <a:p>
            <a:pPr indent="-381000" marL="914400" rtl="0" lvl="1">
              <a:buClr>
                <a:schemeClr val="lt1"/>
              </a:buClr>
              <a:buSzPct val="80000"/>
              <a:buFont typeface="Courier New"/>
              <a:buChar char="o"/>
            </a:pPr>
            <a:r>
              <a:rPr lang="en"/>
              <a:t>Did not violate the privacy of users</a:t>
            </a:r>
          </a:p>
          <a:p>
            <a:pPr indent="-419100" marL="457200" rtl="0" lvl="0">
              <a:buClr>
                <a:schemeClr val="lt1"/>
              </a:buClr>
              <a:buSzPct val="166666"/>
              <a:buFont typeface="Arial"/>
              <a:buChar char="•"/>
            </a:pPr>
            <a:r>
              <a:rPr lang="en"/>
              <a:t>Google</a:t>
            </a:r>
          </a:p>
          <a:p>
            <a:pPr indent="-381000" marL="914400" rtl="0" lvl="1">
              <a:buClr>
                <a:schemeClr val="lt1"/>
              </a:buClr>
              <a:buSzPct val="80000"/>
              <a:buFont typeface="Courier New"/>
              <a:buChar char="o"/>
            </a:pPr>
            <a:r>
              <a:rPr lang="en"/>
              <a:t>Privacy of users</a:t>
            </a:r>
          </a:p>
          <a:p>
            <a:pPr indent="-381000" marL="914400" rtl="0" lvl="1">
              <a:buClr>
                <a:schemeClr val="lt1"/>
              </a:buClr>
              <a:buSzPct val="80000"/>
              <a:buFont typeface="Courier New"/>
              <a:buChar char="o"/>
            </a:pPr>
            <a:r>
              <a:rPr lang="en"/>
              <a:t>Protection of trade secrets</a:t>
            </a:r>
          </a:p>
          <a:p>
            <a:pPr indent="-381000" marL="914400" rtl="0" lvl="1">
              <a:buClr>
                <a:schemeClr val="lt1"/>
              </a:buClr>
              <a:buSzPct val="80000"/>
              <a:buFont typeface="Courier New"/>
              <a:buChar char="o"/>
            </a:pPr>
            <a:r>
              <a:rPr lang="en"/>
              <a:t>Goverment's attitude is that it is entitled to this information without justification</a:t>
            </a:r>
          </a:p>
          <a:p>
            <a:pPr indent="-419100" marL="457200" rtl="0" lvl="0">
              <a:buClr>
                <a:schemeClr val="lt1"/>
              </a:buClr>
              <a:buSzPct val="166666"/>
              <a:buFont typeface="Arial"/>
              <a:buChar char="•"/>
            </a:pPr>
            <a:r>
              <a:rPr lang="en"/>
              <a:t>Electronic Fronteir Foundation</a:t>
            </a:r>
          </a:p>
          <a:p>
            <a:pPr indent="-381000" marL="914400" rtl="0" lvl="1">
              <a:buClr>
                <a:schemeClr val="lt1"/>
              </a:buClr>
              <a:buSzPct val="80000"/>
              <a:buFont typeface="Courier New"/>
              <a:buChar char="o"/>
            </a:pPr>
            <a:r>
              <a:rPr lang="en"/>
              <a:t>Civil Liberties Group</a:t>
            </a:r>
          </a:p>
          <a:p>
            <a:pPr indent="0" marL="457200" rtl="0" lvl="0">
              <a:buNone/>
            </a:pPr>
            <a:r>
              <a:rPr lang="en" sz="1400"/>
              <a:t>"All the search engines have created a honey pot of information about people and what they search for.  It's a window into their personalities - what they want, what they dream about. This information gets stored, and that becomes very tempting." - Kurt Opsah, Staff Attorney for EFF</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3" id="113"/>
        <p:cNvGrpSpPr/>
        <p:nvPr/>
      </p:nvGrpSpPr>
      <p:grpSpPr>
        <a:xfrm>
          <a:off y="0" x="0"/>
          <a:ext cy="0" cx="0"/>
          <a:chOff y="0" x="0"/>
          <a:chExt cy="0" cx="0"/>
        </a:xfrm>
      </p:grpSpPr>
      <p:sp>
        <p:nvSpPr>
          <p:cNvPr name="Shape 114" id="114"/>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What Do They Know About You?	</a:t>
            </a:r>
          </a:p>
        </p:txBody>
      </p:sp>
      <p:sp>
        <p:nvSpPr>
          <p:cNvPr name="Shape 115" id="115"/>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At a basic level</a:t>
            </a:r>
          </a:p>
          <a:p>
            <a:pPr indent="-381000" marL="914400" rtl="0" lvl="1">
              <a:buClr>
                <a:schemeClr val="lt1"/>
              </a:buClr>
              <a:buSzPct val="80000"/>
              <a:buFont typeface="Courier New"/>
              <a:buChar char="o"/>
            </a:pPr>
            <a:r>
              <a:rPr lang="en"/>
              <a:t>Record web sites users visit and search terms</a:t>
            </a:r>
          </a:p>
          <a:p>
            <a:pPr indent="-381000" marL="914400" rtl="0" lvl="1">
              <a:buClr>
                <a:schemeClr val="lt1"/>
              </a:buClr>
              <a:buSzPct val="80000"/>
              <a:buFont typeface="Courier New"/>
              <a:buChar char="o"/>
            </a:pPr>
            <a:r>
              <a:rPr lang="en"/>
              <a:t>Cookies help keep track of a customers habits</a:t>
            </a:r>
          </a:p>
          <a:p>
            <a:pPr indent="-381000" marL="914400" rtl="0" lvl="1">
              <a:buClr>
                <a:schemeClr val="lt1"/>
              </a:buClr>
              <a:buSzPct val="80000"/>
              <a:buFont typeface="Courier New"/>
              <a:buChar char="o"/>
            </a:pPr>
            <a:r>
              <a:rPr lang="en"/>
              <a:t>Google's cookie lasts until 2036</a:t>
            </a:r>
          </a:p>
          <a:p>
            <a:pPr indent="-419100" marL="457200" rtl="0" lvl="0">
              <a:buClr>
                <a:schemeClr val="lt1"/>
              </a:buClr>
              <a:buSzPct val="166666"/>
              <a:buFont typeface="Arial"/>
              <a:buChar char="•"/>
            </a:pPr>
            <a:r>
              <a:rPr lang="en"/>
              <a:t>Email services</a:t>
            </a:r>
          </a:p>
          <a:p>
            <a:pPr indent="-381000" marL="914400" rtl="0" lvl="1">
              <a:buClr>
                <a:schemeClr val="lt1"/>
              </a:buClr>
              <a:buSzPct val="80000"/>
              <a:buFont typeface="Courier New"/>
              <a:buChar char="o"/>
            </a:pPr>
            <a:r>
              <a:rPr lang="en"/>
              <a:t>Retain Personal Information users are required to enter</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9" id="119"/>
        <p:cNvGrpSpPr/>
        <p:nvPr/>
      </p:nvGrpSpPr>
      <p:grpSpPr>
        <a:xfrm>
          <a:off y="0" x="0"/>
          <a:ext cy="0" cx="0"/>
          <a:chOff y="0" x="0"/>
          <a:chExt cy="0" cx="0"/>
        </a:xfrm>
      </p:grpSpPr>
      <p:sp>
        <p:nvSpPr>
          <p:cNvPr name="Shape 120" id="120"/>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Be Anonymous</a:t>
            </a:r>
          </a:p>
        </p:txBody>
      </p:sp>
      <p:sp>
        <p:nvSpPr>
          <p:cNvPr name="Shape 121" id="121"/>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lt1"/>
              </a:buClr>
              <a:buSzPct val="166666"/>
              <a:buFont typeface="Arial"/>
              <a:buChar char="•"/>
            </a:pPr>
            <a:r>
              <a:rPr lang="en"/>
              <a:t>Services that protect your privacy</a:t>
            </a:r>
          </a:p>
          <a:p>
            <a:pPr indent="-381000" marL="914400" rtl="0" lvl="1">
              <a:buClr>
                <a:schemeClr val="lt1"/>
              </a:buClr>
              <a:buSzPct val="80000"/>
              <a:buFont typeface="Courier New"/>
              <a:buChar char="o"/>
            </a:pPr>
            <a:r>
              <a:rPr lang="en"/>
              <a:t>Tor and Anonymizer</a:t>
            </a:r>
          </a:p>
          <a:p>
            <a:pPr indent="-381000" marL="1371600" rtl="0" lvl="2">
              <a:buClr>
                <a:schemeClr val="lt1"/>
              </a:buClr>
              <a:buSzPct val="80000"/>
              <a:buFont typeface="Wingdings"/>
              <a:buChar char="§"/>
            </a:pPr>
            <a:r>
              <a:rPr lang="en"/>
              <a:t>hides a user's IP address from search engines by routing search requests through a maze of servers</a:t>
            </a:r>
          </a:p>
          <a:p>
            <a:pPr indent="-381000" marL="1371600" rtl="0" lvl="2">
              <a:buClr>
                <a:schemeClr val="lt1"/>
              </a:buClr>
              <a:buSzPct val="80000"/>
              <a:buFont typeface="Wingdings"/>
              <a:buChar char="§"/>
            </a:pPr>
            <a:r>
              <a:rPr lang="en"/>
              <a:t>Tor is free</a:t>
            </a:r>
          </a:p>
          <a:p>
            <a:pPr indent="-342900" marL="1828800" rtl="0" lvl="3">
              <a:buClr>
                <a:schemeClr val="lt1"/>
              </a:buClr>
              <a:buSzPct val="99999"/>
              <a:buFont typeface="Arial"/>
              <a:buChar char="•"/>
            </a:pPr>
            <a:r>
              <a:rPr lang="en"/>
              <a:t>Sponsored by the Electronic Frontier Foundation</a:t>
            </a:r>
          </a:p>
          <a:p>
            <a:pPr indent="-381000" marL="1371600" rtl="0" lvl="2">
              <a:buClr>
                <a:schemeClr val="lt1"/>
              </a:buClr>
              <a:buSzPct val="80000"/>
              <a:buFont typeface="Wingdings"/>
              <a:buChar char="§"/>
            </a:pPr>
            <a:r>
              <a:rPr lang="en"/>
              <a:t>Anonymizer</a:t>
            </a:r>
          </a:p>
          <a:p>
            <a:pPr indent="-342900" marL="1828800" rtl="0" lvl="3">
              <a:buClr>
                <a:schemeClr val="lt1"/>
              </a:buClr>
              <a:buSzPct val="99999"/>
              <a:buFont typeface="Arial"/>
              <a:buChar char="•"/>
            </a:pPr>
            <a:r>
              <a:rPr lang="en"/>
              <a:t>Pricier option</a:t>
            </a:r>
          </a:p>
          <a:p>
            <a:pPr indent="-381000" marL="1371600" rtl="0" lvl="2">
              <a:buClr>
                <a:schemeClr val="lt1"/>
              </a:buClr>
              <a:buSzPct val="80000"/>
              <a:buFont typeface="Wingdings"/>
              <a:buChar char="§"/>
            </a:pPr>
            <a:r>
              <a:rPr lang="en"/>
              <a:t>Can result in slower web browsing</a:t>
            </a:r>
          </a:p>
          <a:p>
            <a:pPr indent="-381000" marL="914400" lvl="1">
              <a:buClr>
                <a:schemeClr val="lt1"/>
              </a:buClr>
              <a:buSzPct val="80000"/>
              <a:buFont typeface="Courier New"/>
              <a:buChar char="o"/>
            </a:pPr>
            <a:r>
              <a:rPr lang="en"/>
              <a:t>Incognito Mode</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439">
      <a:dk1>
        <a:srgbClr val="000000"/>
      </a:dk1>
      <a:lt1>
        <a:srgbClr val="FFFFFF"/>
      </a:lt1>
      <a:dk2>
        <a:srgbClr val="5C6E95"/>
      </a:dk2>
      <a:lt2>
        <a:srgbClr val="ACB4C2"/>
      </a:lt2>
      <a:accent1>
        <a:srgbClr val="667E50"/>
      </a:accent1>
      <a:accent2>
        <a:srgbClr val="CFBF73"/>
      </a:accent2>
      <a:accent3>
        <a:srgbClr val="8C7C82"/>
      </a:accent3>
      <a:accent4>
        <a:srgbClr val="9ABF87"/>
      </a:accent4>
      <a:accent5>
        <a:srgbClr val="CF9462"/>
      </a:accent5>
      <a:accent6>
        <a:srgbClr val="A25642"/>
      </a:accent6>
      <a:hlink>
        <a:srgbClr val="5173A5"/>
      </a:hlink>
      <a:folHlink>
        <a:srgbClr val="6872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